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5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C7C9C7"/>
    <a:srgbClr val="DFDFDF"/>
    <a:srgbClr val="ECECEC"/>
    <a:srgbClr val="F5F5F5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0" autoAdjust="0"/>
    <p:restoredTop sz="92022" autoAdjust="0"/>
  </p:normalViewPr>
  <p:slideViewPr>
    <p:cSldViewPr>
      <p:cViewPr varScale="1">
        <p:scale>
          <a:sx n="93" d="100"/>
          <a:sy n="93" d="100"/>
        </p:scale>
        <p:origin x="71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8" d="100"/>
          <a:sy n="148" d="100"/>
        </p:scale>
        <p:origin x="4440" y="-17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d 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Syntel are registered trademarks of the Atos group. September 2020. © 2020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86" y="17951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d 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Syntel are registered trademarks of the Atos group. September 2020. © 2020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86" y="13188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69BF997-9B5F-4A82-AF31-6E87F25749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3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0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Pasca </a:t>
            </a:r>
            <a:r>
              <a:rPr lang="sk-SK" dirty="0" err="1"/>
              <a:t>znizovania</a:t>
            </a:r>
            <a:r>
              <a:rPr lang="sk-SK" dirty="0"/>
              <a:t> poctu </a:t>
            </a:r>
            <a:r>
              <a:rPr lang="sk-SK" dirty="0" err="1"/>
              <a:t>ludi</a:t>
            </a:r>
            <a:endParaRPr lang="sk-SK" dirty="0"/>
          </a:p>
          <a:p>
            <a:r>
              <a:rPr lang="sk-SK" dirty="0"/>
              <a:t>Pasca </a:t>
            </a:r>
            <a:r>
              <a:rPr lang="sk-SK" dirty="0" err="1"/>
              <a:t>skrtania</a:t>
            </a:r>
            <a:r>
              <a:rPr lang="sk-SK" dirty="0"/>
              <a:t> </a:t>
            </a:r>
            <a:r>
              <a:rPr lang="sk-SK" dirty="0" err="1"/>
              <a:t>vydavkov</a:t>
            </a:r>
            <a:endParaRPr lang="sk-SK" dirty="0"/>
          </a:p>
          <a:p>
            <a:r>
              <a:rPr lang="sk-SK" dirty="0"/>
              <a:t>Treba mat jasno v tom, ci </a:t>
            </a:r>
            <a:r>
              <a:rPr lang="sk-SK" dirty="0" err="1"/>
              <a:t>vidime</a:t>
            </a:r>
            <a:r>
              <a:rPr lang="sk-SK" dirty="0"/>
              <a:t> rezervy, </a:t>
            </a:r>
            <a:r>
              <a:rPr lang="sk-SK" dirty="0" err="1"/>
              <a:t>vdaka</a:t>
            </a:r>
            <a:r>
              <a:rPr lang="sk-SK" dirty="0"/>
              <a:t> </a:t>
            </a:r>
            <a:r>
              <a:rPr lang="sk-SK" dirty="0" err="1"/>
              <a:t>ktorym</a:t>
            </a:r>
            <a:r>
              <a:rPr lang="sk-SK" dirty="0"/>
              <a:t> </a:t>
            </a:r>
            <a:r>
              <a:rPr lang="sk-SK" dirty="0" err="1"/>
              <a:t>mozeme</a:t>
            </a:r>
            <a:r>
              <a:rPr lang="sk-SK" dirty="0"/>
              <a:t> </a:t>
            </a:r>
            <a:r>
              <a:rPr lang="sk-SK" dirty="0" err="1"/>
              <a:t>zvysovat</a:t>
            </a:r>
            <a:r>
              <a:rPr lang="sk-SK" dirty="0"/>
              <a:t> produktivitu a pripadne </a:t>
            </a:r>
            <a:r>
              <a:rPr lang="sk-SK" dirty="0" err="1"/>
              <a:t>skrtat</a:t>
            </a:r>
            <a:endParaRPr lang="sk-SK" dirty="0"/>
          </a:p>
          <a:p>
            <a:r>
              <a:rPr lang="sk-SK" dirty="0" err="1"/>
              <a:t>Lojani</a:t>
            </a:r>
            <a:r>
              <a:rPr lang="sk-SK" dirty="0"/>
              <a:t> </a:t>
            </a:r>
            <a:r>
              <a:rPr lang="sk-SK" dirty="0" err="1"/>
              <a:t>skuseni</a:t>
            </a:r>
            <a:r>
              <a:rPr lang="sk-SK" dirty="0"/>
              <a:t> a </a:t>
            </a:r>
            <a:r>
              <a:rPr lang="sk-SK" dirty="0" err="1"/>
              <a:t>schopni</a:t>
            </a:r>
            <a:r>
              <a:rPr lang="sk-SK" dirty="0"/>
              <a:t> zamestnanci </a:t>
            </a:r>
            <a:r>
              <a:rPr lang="sk-SK" dirty="0" err="1"/>
              <a:t>su</a:t>
            </a:r>
            <a:r>
              <a:rPr lang="sk-SK" dirty="0"/>
              <a:t> KAPITALOM firmy – treba im </a:t>
            </a:r>
            <a:r>
              <a:rPr lang="sk-SK" dirty="0" err="1"/>
              <a:t>dat</a:t>
            </a:r>
            <a:r>
              <a:rPr lang="sk-SK" dirty="0"/>
              <a:t> </a:t>
            </a:r>
            <a:r>
              <a:rPr lang="sk-SK" dirty="0" err="1"/>
              <a:t>robit</a:t>
            </a:r>
            <a:r>
              <a:rPr lang="sk-SK" dirty="0"/>
              <a:t> </a:t>
            </a:r>
            <a:r>
              <a:rPr lang="sk-SK" dirty="0" err="1"/>
              <a:t>pracu</a:t>
            </a:r>
            <a:r>
              <a:rPr lang="sk-SK" dirty="0"/>
              <a:t> s </a:t>
            </a:r>
            <a:r>
              <a:rPr lang="sk-SK" dirty="0" err="1"/>
              <a:t>vacsou</a:t>
            </a:r>
            <a:r>
              <a:rPr lang="sk-SK" dirty="0"/>
              <a:t> pridanou hodnotou , </a:t>
            </a:r>
            <a:r>
              <a:rPr lang="sk-SK" dirty="0" err="1"/>
              <a:t>narocnejsiu</a:t>
            </a:r>
            <a:r>
              <a:rPr lang="sk-SK" dirty="0"/>
              <a:t>, </a:t>
            </a:r>
            <a:r>
              <a:rPr lang="sk-SK" dirty="0" err="1"/>
              <a:t>inteligentnejsiu</a:t>
            </a:r>
            <a:r>
              <a:rPr lang="sk-SK" dirty="0"/>
              <a:t>, nie ich </a:t>
            </a:r>
            <a:r>
              <a:rPr lang="sk-SK" dirty="0" err="1"/>
              <a:t>prepustit</a:t>
            </a:r>
            <a:endParaRPr lang="sk-SK" dirty="0"/>
          </a:p>
          <a:p>
            <a:r>
              <a:rPr lang="sk-SK" dirty="0" err="1"/>
              <a:t>Konkretne</a:t>
            </a:r>
            <a:r>
              <a:rPr lang="sk-SK" dirty="0"/>
              <a:t> </a:t>
            </a:r>
            <a:r>
              <a:rPr lang="sk-SK" dirty="0" err="1"/>
              <a:t>suvislosti</a:t>
            </a:r>
            <a:r>
              <a:rPr lang="sk-SK" dirty="0"/>
              <a:t> </a:t>
            </a:r>
            <a:r>
              <a:rPr lang="sk-SK" dirty="0" err="1"/>
              <a:t>su</a:t>
            </a:r>
            <a:r>
              <a:rPr lang="sk-SK" dirty="0"/>
              <a:t> </a:t>
            </a:r>
            <a:r>
              <a:rPr lang="sk-SK" dirty="0" err="1"/>
              <a:t>casto</a:t>
            </a:r>
            <a:r>
              <a:rPr lang="sk-SK" dirty="0"/>
              <a:t> </a:t>
            </a:r>
            <a:r>
              <a:rPr lang="sk-SK" dirty="0" err="1"/>
              <a:t>zlozite</a:t>
            </a:r>
            <a:r>
              <a:rPr lang="sk-SK" dirty="0"/>
              <a:t> = </a:t>
            </a:r>
            <a:r>
              <a:rPr lang="sk-SK" dirty="0" err="1"/>
              <a:t>value</a:t>
            </a:r>
            <a:r>
              <a:rPr lang="sk-SK" dirty="0"/>
              <a:t> </a:t>
            </a:r>
            <a:r>
              <a:rPr lang="sk-SK" dirty="0" err="1"/>
              <a:t>chain</a:t>
            </a:r>
            <a:r>
              <a:rPr lang="sk-SK" dirty="0"/>
              <a:t> diagram, </a:t>
            </a:r>
            <a:r>
              <a:rPr lang="sk-SK" dirty="0" err="1"/>
              <a:t>value</a:t>
            </a:r>
            <a:r>
              <a:rPr lang="sk-SK" dirty="0"/>
              <a:t> </a:t>
            </a:r>
            <a:r>
              <a:rPr lang="sk-SK" dirty="0" err="1"/>
              <a:t>network</a:t>
            </a:r>
            <a:r>
              <a:rPr lang="sk-SK" dirty="0"/>
              <a:t> diagram, hierarchia KPI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Práca s konzultantom znamená, </a:t>
            </a:r>
            <a:r>
              <a:rPr lang="sk-SK" dirty="0" err="1"/>
              <a:t>zže</a:t>
            </a:r>
            <a:r>
              <a:rPr lang="sk-SK" dirty="0"/>
              <a:t> sa najprv dohodneme na zadaní = </a:t>
            </a:r>
            <a:r>
              <a:rPr lang="sk-SK" dirty="0" err="1"/>
              <a:t>t.j</a:t>
            </a:r>
            <a:r>
              <a:rPr lang="sk-SK" dirty="0"/>
              <a:t>. sformulujeme otázky, na ktoré treba </a:t>
            </a:r>
            <a:r>
              <a:rPr lang="sk-SK" dirty="0" err="1"/>
              <a:t>odpovedat</a:t>
            </a:r>
            <a:r>
              <a:rPr lang="sk-SK" dirty="0"/>
              <a:t> a podmienky platnosti odpovedí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9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Práca s konzultantom znamená, </a:t>
            </a:r>
            <a:r>
              <a:rPr lang="sk-SK" dirty="0" err="1"/>
              <a:t>zže</a:t>
            </a:r>
            <a:r>
              <a:rPr lang="sk-SK" dirty="0"/>
              <a:t> sa najprv dohodneme na zadaní = </a:t>
            </a:r>
            <a:r>
              <a:rPr lang="sk-SK" dirty="0" err="1"/>
              <a:t>t.j</a:t>
            </a:r>
            <a:r>
              <a:rPr lang="sk-SK" dirty="0"/>
              <a:t>. sformulujeme otázky, na ktoré treba </a:t>
            </a:r>
            <a:r>
              <a:rPr lang="sk-SK" dirty="0" err="1"/>
              <a:t>odpovedat</a:t>
            </a:r>
            <a:r>
              <a:rPr lang="sk-SK" dirty="0"/>
              <a:t> a podmienky platnosti odpovedí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9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3.emf"/><Relationship Id="rId16" Type="http://schemas.openxmlformats.org/officeDocument/2006/relationships/image" Target="../media/image3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image" Target="../media/image3.emf"/><Relationship Id="rId16" Type="http://schemas.openxmlformats.org/officeDocument/2006/relationships/image" Target="../media/image4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8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0.sv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0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3" y="1487559"/>
            <a:ext cx="5095836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A9BEF42F-A521-4DFA-A311-5DDE7CB938A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BF606E6-FC07-4103-8919-61E97086F063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148" name="Graphic 147">
            <a:extLst>
              <a:ext uri="{FF2B5EF4-FFF2-40B4-BE49-F238E27FC236}">
                <a16:creationId xmlns:a16="http://schemas.microsoft.com/office/drawing/2014/main" id="{CCB4843F-A462-48E0-9A60-903220320E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4779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5806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3867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4603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9209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9155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select own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51BC074-9CDD-4182-BCD5-F812F827E4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8786" y="0"/>
            <a:ext cx="3178800" cy="3114116"/>
          </a:xfrm>
          <a:custGeom>
            <a:avLst/>
            <a:gdLst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5216" h="3114116">
                <a:moveTo>
                  <a:pt x="410738" y="0"/>
                </a:moveTo>
                <a:lnTo>
                  <a:pt x="3175216" y="0"/>
                </a:lnTo>
                <a:lnTo>
                  <a:pt x="3172834" y="2644909"/>
                </a:lnTo>
                <a:cubicBezTo>
                  <a:pt x="3124808" y="2691511"/>
                  <a:pt x="3067268" y="2728586"/>
                  <a:pt x="3014485" y="2770425"/>
                </a:cubicBezTo>
                <a:cubicBezTo>
                  <a:pt x="2699802" y="2982903"/>
                  <a:pt x="2327596" y="3102210"/>
                  <a:pt x="1924003" y="3114116"/>
                </a:cubicBezTo>
                <a:cubicBezTo>
                  <a:pt x="1532883" y="3098862"/>
                  <a:pt x="1457365" y="3062591"/>
                  <a:pt x="1234497" y="2990850"/>
                </a:cubicBezTo>
                <a:cubicBezTo>
                  <a:pt x="876039" y="2840526"/>
                  <a:pt x="812618" y="2778126"/>
                  <a:pt x="624896" y="2626520"/>
                </a:cubicBezTo>
                <a:cubicBezTo>
                  <a:pt x="428834" y="2442370"/>
                  <a:pt x="398677" y="2397127"/>
                  <a:pt x="310571" y="2274095"/>
                </a:cubicBezTo>
                <a:cubicBezTo>
                  <a:pt x="241514" y="2155826"/>
                  <a:pt x="224847" y="2137173"/>
                  <a:pt x="177222" y="2045495"/>
                </a:cubicBezTo>
                <a:cubicBezTo>
                  <a:pt x="131580" y="1952228"/>
                  <a:pt x="132543" y="1965168"/>
                  <a:pt x="70065" y="1778793"/>
                </a:cubicBezTo>
                <a:cubicBezTo>
                  <a:pt x="79193" y="1768077"/>
                  <a:pt x="55547" y="1788956"/>
                  <a:pt x="98639" y="1762125"/>
                </a:cubicBezTo>
                <a:cubicBezTo>
                  <a:pt x="67912" y="1687668"/>
                  <a:pt x="5888" y="1440258"/>
                  <a:pt x="0" y="1160609"/>
                </a:cubicBezTo>
                <a:cubicBezTo>
                  <a:pt x="12754" y="758095"/>
                  <a:pt x="117417" y="420174"/>
                  <a:pt x="334775" y="100902"/>
                </a:cubicBezTo>
                <a:cubicBezTo>
                  <a:pt x="343469" y="85111"/>
                  <a:pt x="376453" y="43598"/>
                  <a:pt x="398297" y="15950"/>
                </a:cubicBezTo>
                <a:lnTo>
                  <a:pt x="410738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NL" dirty="0"/>
              <a:t>Insert industry </a:t>
            </a:r>
            <a:br>
              <a:rPr lang="en-NL" dirty="0"/>
            </a:br>
            <a:r>
              <a:rPr lang="en-NL" dirty="0"/>
              <a:t>specific picture</a:t>
            </a:r>
            <a:endParaRPr lang="nl-NL" dirty="0"/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20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-8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NL" dirty="0"/>
              <a:t>Agenda / Content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3AC4D2E-1D69-46DC-A756-7DCCBBF0B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1113797"/>
            <a:ext cx="3172622" cy="5958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To remove numbers: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F9C60D7-5B79-49DF-AE1C-5EB6CDA9C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888" y="2046357"/>
            <a:ext cx="3172622" cy="5910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>
                <a:sym typeface="Wingdings" panose="05000000000000000000" pitchFamily="2" charset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Go to View  </a:t>
            </a:r>
            <a:r>
              <a:rPr lang="en-NL" dirty="0" err="1"/>
              <a:t>Slidemaster</a:t>
            </a:r>
            <a:r>
              <a:rPr lang="en-NL" dirty="0"/>
              <a:t> ...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0DC97DC-3C13-4382-BBF2-3FE34BA9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4713" y="2974128"/>
            <a:ext cx="3172622" cy="5910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select the agenda / content slide ...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C948FCC-4425-4DE2-B50A-8382FBA1F2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713" y="3909574"/>
            <a:ext cx="3172622" cy="5910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and remove the numbers you don’t need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80701D-25F9-4C8A-9384-0031CCA05F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7653" y="111379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To add slide with numbers 9-16: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B3B7346-D5F6-4B92-83FF-C76D31412F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4128" y="2046354"/>
            <a:ext cx="3172622" cy="591026"/>
          </a:xfrm>
        </p:spPr>
        <p:txBody>
          <a:bodyPr/>
          <a:lstStyle>
            <a:lvl1pPr marL="0" indent="0">
              <a:buNone/>
              <a:defRPr sz="1800">
                <a:sym typeface="Wingdings" panose="05000000000000000000" pitchFamily="2" charset="2"/>
              </a:defRPr>
            </a:lvl1pPr>
          </a:lstStyle>
          <a:p>
            <a:pPr lvl="0"/>
            <a:r>
              <a:rPr lang="en-NL" dirty="0"/>
              <a:t>Right mouse click on thumbnail on the left ...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3D2A7C5C-26AC-48E2-8500-205A12C5D6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2820" y="2968357"/>
            <a:ext cx="3172622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select Layout ...</a:t>
            </a:r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ACC36A3-B1D7-4C3E-8E44-5FA14CDE04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270" y="3905235"/>
            <a:ext cx="459684" cy="591023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0D1DF91-8CE6-47FF-94E3-2EC9FCEA5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4128" y="3905235"/>
            <a:ext cx="3172622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and choose the right agenda/content slide</a:t>
            </a:r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D96D7FE-383C-4EB4-8146-CD74652CC1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073" y="1113797"/>
            <a:ext cx="295513" cy="59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03669D8-09A2-4B18-A0D1-79D828F937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342" y="2997201"/>
            <a:ext cx="386977" cy="58046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C5C264CC-6B76-4C47-8A0D-CB245956A45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1785" y="1137940"/>
            <a:ext cx="443267" cy="59102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D7B61E9D-A57C-419B-9A96-F8E9818B073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196" y="2069924"/>
            <a:ext cx="443268" cy="591024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8004EB8-A38C-4302-90B4-A01AC4779C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81785" y="2031884"/>
            <a:ext cx="434911" cy="65236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9667F0AD-6E7F-4B93-B35F-84EA2253D96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03" y="3909575"/>
            <a:ext cx="443267" cy="59102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23ACDC9-6263-4FC8-A4E5-B2B06C4AADC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12122" y="2976125"/>
            <a:ext cx="443268" cy="59102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3629CB2-75D5-491E-9C9E-EAC6CE096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527108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9-1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3284404B-3F79-4257-81CB-2B330A929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62412" y="1112885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1D5B5D9-B2F4-4F00-A467-D8610B8A59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2412" y="2045445"/>
            <a:ext cx="3169097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75393F5-F8CD-4C19-85FF-DA0D8CD815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8237" y="2973216"/>
            <a:ext cx="3169097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341FA6-E507-426D-A738-B6343356F4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27653" y="1110488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15B0DA73-4387-40AC-8352-82A6B49586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27652" y="2040656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880C2CFF-E59C-4EB3-90A3-F659F95853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29056" y="2970824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189F2D7D-37BD-4C80-A430-3E94241810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58237" y="389692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B3DA78-DE38-47A6-844C-ACB6D92299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0398" y="1117365"/>
            <a:ext cx="738779" cy="66490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77290AC-6C6B-417B-9CC8-798C2272C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0397" y="2042929"/>
            <a:ext cx="738779" cy="59543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E924C9E-FAC6-48C2-B566-2604ABAD45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429" y="1110488"/>
            <a:ext cx="434911" cy="65236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9EFF9A0-7DB9-43A0-9F2B-79F2BC29C0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7430" y="2056073"/>
            <a:ext cx="788031" cy="59102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F465E69-BAE1-4B71-B304-F3784FD1ACA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430" y="2973219"/>
            <a:ext cx="664901" cy="59102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731295D-62CE-4538-AF76-6E9D253FF4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430" y="3902711"/>
            <a:ext cx="738779" cy="59102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C973B11-0531-46B4-9715-41939ACCB6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21918" y="2973219"/>
            <a:ext cx="715735" cy="59102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34A5644-DDB9-494C-AE6E-DF6081A6208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21918" y="3891763"/>
            <a:ext cx="763406" cy="600979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CBA0135-CDF0-48C9-8FF1-6DDCB15771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27651" y="389692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83574A-9DA1-417F-AC4F-CEFF859CBFAD}"/>
              </a:ext>
            </a:extLst>
          </p:cNvPr>
          <p:cNvSpPr txBox="1">
            <a:spLocks/>
          </p:cNvSpPr>
          <p:nvPr userDrawn="1"/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0090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8748000" cy="36383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2A407F-2169-4875-8781-38A7B0641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420076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2A407F-2169-4875-8781-38A7B0641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30701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3" y="1487559"/>
            <a:ext cx="5095836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A9BEF42F-A521-4DFA-A311-5DDE7CB938A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620FE-8069-4BD5-847E-74877DCC7218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148" name="Graphic 147">
            <a:extLst>
              <a:ext uri="{FF2B5EF4-FFF2-40B4-BE49-F238E27FC236}">
                <a16:creationId xmlns:a16="http://schemas.microsoft.com/office/drawing/2014/main" id="{CCB4843F-A462-48E0-9A60-903220320E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9819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4239890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6EED14-0D0C-4A25-868B-368743F11E8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63811" y="987051"/>
            <a:ext cx="4300677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DC86C3-F326-4D25-B7CD-94E36F4B0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13135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B9CBDF-DFD2-4DB3-8A4C-EF9ABF34CB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92628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F64145-7039-476B-A5DB-C86F6BD53D8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44956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302937-F515-409D-8551-09EA51F95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432831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(colou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389965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AD642-4DB2-4E8B-91D4-10E75D27F18C}"/>
              </a:ext>
            </a:extLst>
          </p:cNvPr>
          <p:cNvSpPr/>
          <p:nvPr userDrawn="1"/>
        </p:nvSpPr>
        <p:spPr>
          <a:xfrm>
            <a:off x="4572000" y="-20538"/>
            <a:ext cx="4572000" cy="5164038"/>
          </a:xfrm>
          <a:custGeom>
            <a:avLst/>
            <a:gdLst>
              <a:gd name="connsiteX0" fmla="*/ 1212928 w 4572000"/>
              <a:gd name="connsiteY0" fmla="*/ 0 h 5164038"/>
              <a:gd name="connsiteX1" fmla="*/ 4572000 w 4572000"/>
              <a:gd name="connsiteY1" fmla="*/ 0 h 5164038"/>
              <a:gd name="connsiteX2" fmla="*/ 4572000 w 4572000"/>
              <a:gd name="connsiteY2" fmla="*/ 5164038 h 5164038"/>
              <a:gd name="connsiteX3" fmla="*/ 710468 w 4572000"/>
              <a:gd name="connsiteY3" fmla="*/ 5164038 h 5164038"/>
              <a:gd name="connsiteX4" fmla="*/ 688679 w 4572000"/>
              <a:gd name="connsiteY4" fmla="*/ 5134900 h 5164038"/>
              <a:gd name="connsiteX5" fmla="*/ 0 w 4572000"/>
              <a:gd name="connsiteY5" fmla="*/ 2880320 h 5164038"/>
              <a:gd name="connsiteX6" fmla="*/ 1181077 w 4572000"/>
              <a:gd name="connsiteY6" fmla="*/ 28949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64038">
                <a:moveTo>
                  <a:pt x="1212928" y="0"/>
                </a:moveTo>
                <a:lnTo>
                  <a:pt x="4572000" y="0"/>
                </a:lnTo>
                <a:lnTo>
                  <a:pt x="4572000" y="5164038"/>
                </a:lnTo>
                <a:lnTo>
                  <a:pt x="710468" y="5164038"/>
                </a:lnTo>
                <a:lnTo>
                  <a:pt x="688679" y="5134900"/>
                </a:lnTo>
                <a:cubicBezTo>
                  <a:pt x="253883" y="4491318"/>
                  <a:pt x="0" y="3715468"/>
                  <a:pt x="0" y="2880320"/>
                </a:cubicBezTo>
                <a:cubicBezTo>
                  <a:pt x="0" y="1766790"/>
                  <a:pt x="451347" y="758678"/>
                  <a:pt x="1181077" y="28949"/>
                </a:cubicBezTo>
                <a:close/>
              </a:path>
            </a:pathLst>
          </a:custGeom>
          <a:gradFill>
            <a:gsLst>
              <a:gs pos="20000">
                <a:schemeClr val="accent6"/>
              </a:gs>
              <a:gs pos="8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B9CBDF-DFD2-4DB3-8A4C-EF9ABF34CB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48064" y="987574"/>
            <a:ext cx="3816424" cy="363830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83609B7-D972-4E10-88CF-DE7A4DB9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5" cy="20437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45868D-3D80-4335-867A-8691AE8C0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1042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 (colou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375250" y="123478"/>
            <a:ext cx="5589237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83609B7-D972-4E10-88CF-DE7A4DB9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5" cy="204374"/>
          </a:xfrm>
          <a:prstGeom prst="rect">
            <a:avLst/>
          </a:prstGeom>
        </p:spPr>
      </p:pic>
      <p:sp>
        <p:nvSpPr>
          <p:cNvPr id="23" name="Shape">
            <a:extLst>
              <a:ext uri="{FF2B5EF4-FFF2-40B4-BE49-F238E27FC236}">
                <a16:creationId xmlns:a16="http://schemas.microsoft.com/office/drawing/2014/main" id="{E3441206-C79A-47A5-993B-0121CE96B20E}"/>
              </a:ext>
            </a:extLst>
          </p:cNvPr>
          <p:cNvSpPr/>
          <p:nvPr userDrawn="1"/>
        </p:nvSpPr>
        <p:spPr>
          <a:xfrm>
            <a:off x="0" y="0"/>
            <a:ext cx="3251072" cy="5143500"/>
          </a:xfrm>
          <a:custGeom>
            <a:avLst/>
            <a:gdLst>
              <a:gd name="connsiteX0" fmla="*/ 0 w 2978085"/>
              <a:gd name="connsiteY0" fmla="*/ 0 h 6858000"/>
              <a:gd name="connsiteX1" fmla="*/ 2139755 w 2978085"/>
              <a:gd name="connsiteY1" fmla="*/ 0 h 6858000"/>
              <a:gd name="connsiteX2" fmla="*/ 2152170 w 2978085"/>
              <a:gd name="connsiteY2" fmla="*/ 27460 h 6858000"/>
              <a:gd name="connsiteX3" fmla="*/ 2978085 w 2978085"/>
              <a:gd name="connsiteY3" fmla="*/ 4118363 h 6858000"/>
              <a:gd name="connsiteX4" fmla="*/ 2647207 w 2978085"/>
              <a:gd name="connsiteY4" fmla="*/ 6744936 h 6858000"/>
              <a:gd name="connsiteX5" fmla="*/ 2615101 w 2978085"/>
              <a:gd name="connsiteY5" fmla="*/ 6858000 h 6858000"/>
              <a:gd name="connsiteX6" fmla="*/ 0 w 297808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8085" h="6858000">
                <a:moveTo>
                  <a:pt x="0" y="0"/>
                </a:moveTo>
                <a:lnTo>
                  <a:pt x="2139755" y="0"/>
                </a:lnTo>
                <a:lnTo>
                  <a:pt x="2152170" y="27460"/>
                </a:lnTo>
                <a:cubicBezTo>
                  <a:pt x="2683997" y="1284839"/>
                  <a:pt x="2978085" y="2667257"/>
                  <a:pt x="2978085" y="4118363"/>
                </a:cubicBezTo>
                <a:cubicBezTo>
                  <a:pt x="2978085" y="5025305"/>
                  <a:pt x="2863206" y="5905415"/>
                  <a:pt x="2647207" y="6744936"/>
                </a:cubicBezTo>
                <a:lnTo>
                  <a:pt x="261510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693935-949D-4540-8726-E071083FEB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055" y="1537913"/>
            <a:ext cx="260775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5814487-21AD-43AE-9CF1-C0DCFF8850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055" y="2553644"/>
            <a:ext cx="260775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A53A355-A5C9-41D3-B0CE-7D9ACC3F3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56" y="3554138"/>
            <a:ext cx="2607751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E66D0A1-5745-48CC-82C6-6DFF886A5D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5251" y="153791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439A2E0-0663-4210-84EB-3CAFCF4ED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252" y="255364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DE901584-3CD8-4606-B64D-D394ECB83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5251" y="3579862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3E0E2AC-5606-4778-BECB-2F1EA3C0E7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184" y="153791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F8FDF944-993C-4F70-9645-8785ECD997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185" y="255364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1385E60E-0629-4181-BD2C-E30CA52C38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8184" y="3579862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9CFE10E-0866-46F1-8AE6-43AC14CDA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5250" y="1024804"/>
            <a:ext cx="2780924" cy="322810"/>
          </a:xfr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2700000" scaled="1"/>
            <a:tileRect/>
          </a:gra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#A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32979AC-B068-43F5-A250-432C054891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8184" y="1025436"/>
            <a:ext cx="2780924" cy="322810"/>
          </a:xfr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2700000" scaled="1"/>
            <a:tileRect/>
          </a:gra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#B</a:t>
            </a:r>
            <a:endParaRPr lang="nl-NL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666FF1C-3784-418A-9EAA-4FFC7DAA2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3FBDC6-CCBD-4CF6-BF3E-E35BF6059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5" y="4737600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576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16A8707-C801-4CA7-B1F9-C70D227D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1275606"/>
            <a:ext cx="2800350" cy="287655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C669E8B-5A43-4A59-902A-196806AB45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7852" y="1676835"/>
            <a:ext cx="2160240" cy="21910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534E393-1980-4118-B44E-F7555D2A49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3438" y="1275606"/>
            <a:ext cx="3744912" cy="2877294"/>
          </a:xfrm>
        </p:spPr>
        <p:txBody>
          <a:bodyPr anchor="ctr"/>
          <a:lstStyle>
            <a:lvl1pPr marL="0" indent="0" algn="ctr">
              <a:buNone/>
              <a:defRPr b="0" i="1"/>
            </a:lvl1pPr>
          </a:lstStyle>
          <a:p>
            <a:pPr lvl="0"/>
            <a:r>
              <a:rPr lang="en-NL" dirty="0"/>
              <a:t>“Quote or introduction text”</a:t>
            </a:r>
            <a:endParaRPr lang="nl-N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BBAEF7-48EB-4085-B329-7E042F9F9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59727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69239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20" name="Graphic 19" hidden="1">
            <a:extLst>
              <a:ext uri="{FF2B5EF4-FFF2-40B4-BE49-F238E27FC236}">
                <a16:creationId xmlns:a16="http://schemas.microsoft.com/office/drawing/2014/main" id="{C59096D5-C337-4446-87A7-DC46BD1904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1248" b="27193"/>
          <a:stretch>
            <a:fillRect/>
          </a:stretch>
        </p:blipFill>
        <p:spPr>
          <a:xfrm rot="14400000" flipH="1">
            <a:off x="5547044" y="495047"/>
            <a:ext cx="5223990" cy="4402095"/>
          </a:xfrm>
          <a:custGeom>
            <a:avLst/>
            <a:gdLst>
              <a:gd name="connsiteX0" fmla="*/ 0 w 5223990"/>
              <a:gd name="connsiteY0" fmla="*/ 3069128 h 4402095"/>
              <a:gd name="connsiteX1" fmla="*/ 769589 w 5223990"/>
              <a:gd name="connsiteY1" fmla="*/ 4402095 h 4402095"/>
              <a:gd name="connsiteX2" fmla="*/ 5223990 w 5223990"/>
              <a:gd name="connsiteY2" fmla="*/ 1830346 h 4402095"/>
              <a:gd name="connsiteX3" fmla="*/ 4167239 w 5223990"/>
              <a:gd name="connsiteY3" fmla="*/ 0 h 4402095"/>
              <a:gd name="connsiteX4" fmla="*/ 0 w 5223990"/>
              <a:gd name="connsiteY4" fmla="*/ 0 h 440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990" h="4402095">
                <a:moveTo>
                  <a:pt x="0" y="3069128"/>
                </a:moveTo>
                <a:lnTo>
                  <a:pt x="769589" y="4402095"/>
                </a:lnTo>
                <a:lnTo>
                  <a:pt x="5223990" y="1830346"/>
                </a:lnTo>
                <a:lnTo>
                  <a:pt x="416723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8EC1F9C-E758-413D-8FB0-843125B1E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300" y="1273480"/>
            <a:ext cx="5555836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31E2BE4-720A-429F-A8AE-8612591DC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300" y="2337652"/>
            <a:ext cx="533981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3062419C-5F18-437C-99D2-BFD174454D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00" y="3401824"/>
            <a:ext cx="560023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7BAD1B0-AA50-492D-8E57-B754C31BFE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12"/>
          <a:stretch>
            <a:fillRect/>
          </a:stretch>
        </p:blipFill>
        <p:spPr>
          <a:xfrm rot="11851314">
            <a:off x="6068729" y="766906"/>
            <a:ext cx="3737291" cy="3821819"/>
          </a:xfrm>
          <a:custGeom>
            <a:avLst/>
            <a:gdLst>
              <a:gd name="connsiteX0" fmla="*/ 3737291 w 3737291"/>
              <a:gd name="connsiteY0" fmla="*/ 3821819 h 3821819"/>
              <a:gd name="connsiteX1" fmla="*/ 1206621 w 3737291"/>
              <a:gd name="connsiteY1" fmla="*/ 3821819 h 3821819"/>
              <a:gd name="connsiteX2" fmla="*/ 0 w 3737291"/>
              <a:gd name="connsiteY2" fmla="*/ 0 h 3821819"/>
              <a:gd name="connsiteX3" fmla="*/ 3737291 w 3737291"/>
              <a:gd name="connsiteY3" fmla="*/ 0 h 38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7291" h="3821819">
                <a:moveTo>
                  <a:pt x="3737291" y="3821819"/>
                </a:moveTo>
                <a:lnTo>
                  <a:pt x="1206621" y="3821819"/>
                </a:lnTo>
                <a:lnTo>
                  <a:pt x="0" y="0"/>
                </a:lnTo>
                <a:lnTo>
                  <a:pt x="3737291" y="0"/>
                </a:ln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CAC2347-445A-400B-892A-A1196D6315F9}"/>
              </a:ext>
            </a:extLst>
          </p:cNvPr>
          <p:cNvSpPr/>
          <p:nvPr userDrawn="1"/>
        </p:nvSpPr>
        <p:spPr>
          <a:xfrm>
            <a:off x="6228184" y="1368394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9BA74C-8954-42BE-93D8-988D060348DF}"/>
              </a:ext>
            </a:extLst>
          </p:cNvPr>
          <p:cNvSpPr/>
          <p:nvPr userDrawn="1"/>
        </p:nvSpPr>
        <p:spPr>
          <a:xfrm>
            <a:off x="5963058" y="2419988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244F36-13CF-4258-B766-CE5A80DBC35E}"/>
              </a:ext>
            </a:extLst>
          </p:cNvPr>
          <p:cNvSpPr/>
          <p:nvPr userDrawn="1"/>
        </p:nvSpPr>
        <p:spPr>
          <a:xfrm>
            <a:off x="6268816" y="3471582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6EB0DB5-9871-4D53-8B5F-3BCD64D73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030169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with imag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FFB3B51-127F-4FA8-AC33-AED534FA0A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8350" y="1422075"/>
            <a:ext cx="1321419" cy="1321419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800CAE10-8230-45EB-B78E-22EC7BAD5A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836" y="143945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DDF4BE-1C87-4636-93B4-ED8B1EFFD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3826" y="3051756"/>
            <a:ext cx="1321419" cy="1321419"/>
          </a:xfrm>
          <a:prstGeom prst="rect">
            <a:avLst/>
          </a:prstGeom>
        </p:spPr>
      </p:pic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FEC3C9EC-FEA2-44AE-9011-8B8C8F79AC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2312" y="3069140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D17A4F6-F6D5-451E-965E-50E54FF5D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3834" y="1422075"/>
            <a:ext cx="1321419" cy="1321419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30C16A5B-6166-4596-8F85-752DB8C3FD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21100" y="147067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7418CF-1C11-4123-B554-CBFAC99BDF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3834" y="3108625"/>
            <a:ext cx="1321419" cy="1321419"/>
          </a:xfrm>
          <a:prstGeom prst="rect">
            <a:avLst/>
          </a:prstGeom>
        </p:spPr>
      </p:pic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86245CFD-5F89-4DA0-B22C-70B99D181D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1100" y="315276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CDAC0BB-0631-45A0-8618-2E7D8F5CC3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1470" y="1422075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D73EE44-94C4-48E1-A529-1D7C2EBBAC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0910" y="1425131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5318E5A-EED2-4376-A158-60FB42D69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0370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E1D310E-B14E-4A84-BA3E-0A97FFE3C3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2355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F0808CC-B220-4DD1-AE54-FFBBAE064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358602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with image placeholders (exte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FFB3B51-127F-4FA8-AC33-AED534FA0A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8350" y="1066131"/>
            <a:ext cx="1321419" cy="1321419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800CAE10-8230-45EB-B78E-22EC7BAD5A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836" y="1083515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DDF4BE-1C87-4636-93B4-ED8B1EFFD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099578" y="1082689"/>
            <a:ext cx="1321419" cy="1321419"/>
          </a:xfrm>
          <a:prstGeom prst="rect">
            <a:avLst/>
          </a:prstGeom>
        </p:spPr>
      </p:pic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FEC3C9EC-FEA2-44AE-9011-8B8C8F79AC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48064" y="1100073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D17A4F6-F6D5-451E-965E-50E54FF5D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1698" y="1054241"/>
            <a:ext cx="1321419" cy="1321419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30C16A5B-6166-4596-8F85-752DB8C3FD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8964" y="1102845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7418CF-1C11-4123-B554-CBFAC99BDF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068" y="1056716"/>
            <a:ext cx="1321419" cy="1321419"/>
          </a:xfrm>
          <a:prstGeom prst="rect">
            <a:avLst/>
          </a:prstGeom>
        </p:spPr>
      </p:pic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86245CFD-5F89-4DA0-B22C-70B99D181D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18334" y="1100860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5318E5A-EED2-4376-A158-60FB42D69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869" y="3013596"/>
            <a:ext cx="1638380" cy="163709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AC6E8B1-9E19-437D-90E1-210E6D44A3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9774" y="3013596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0863563-6020-40E5-9C90-82D2F6850C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1097" y="3018937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F8FA176-ECB2-42E4-92F0-96000A4A3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1677" y="3010773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2833" y="2529703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2EB793B-3476-447D-8EB5-C1CD79F0FB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42738" y="2529703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F0BB183-D912-4230-92B4-AE34BA2312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4061" y="2535044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89C85F0-8873-43B9-9490-3800E8D8D2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5551" y="2535044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E0E3506-562C-4FD3-AC9A-902E1980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24059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30121" y="1121718"/>
            <a:ext cx="2562534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3315156" y="1121718"/>
            <a:ext cx="2562534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6300192" y="1121718"/>
            <a:ext cx="2562534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89" y="1119407"/>
            <a:ext cx="2364032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1128258"/>
            <a:ext cx="223224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4208" y="1125513"/>
            <a:ext cx="223224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64E96BF-F7A6-4B28-80DE-B0E127FEC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15156" y="1700997"/>
            <a:ext cx="2408972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84A7BBE-8700-471C-A8E2-8EAE3B5487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389" y="1700997"/>
            <a:ext cx="2364032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07C6B67-9918-4228-8DFD-6B20B2F605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192" y="1700997"/>
            <a:ext cx="2376264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C424D4-5659-466D-B720-673DCD715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4705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30121" y="1121718"/>
            <a:ext cx="1944350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254341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474577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694813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89" y="1128258"/>
            <a:ext cx="1772339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5421" y="1128258"/>
            <a:ext cx="15984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7781" y="1125512"/>
            <a:ext cx="1598435" cy="308486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1457872-90A5-488A-AC4F-26E3B11735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21087" y="1121717"/>
            <a:ext cx="1598435" cy="312281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64E96BF-F7A6-4B28-80DE-B0E127FEC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43411" y="1700997"/>
            <a:ext cx="181256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84A7BBE-8700-471C-A8E2-8EAE3B5487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389" y="1700997"/>
            <a:ext cx="177233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07C6B67-9918-4228-8DFD-6B20B2F605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45771" y="1700997"/>
            <a:ext cx="177044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84AB07F1-D9C8-4368-B996-FB5E2788FA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48131" y="1700176"/>
            <a:ext cx="177044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2F8D518-5069-4004-96C3-21D31DA71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90290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1558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777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23462" y="1121718"/>
            <a:ext cx="1728326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2082990" y="1121718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3842452" y="1112457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5601914" y="1112457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7361376" y="1118973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833" y="1126862"/>
            <a:ext cx="151053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43075" y="1126862"/>
            <a:ext cx="1407600" cy="307136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2397" y="1118973"/>
            <a:ext cx="14076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1457872-90A5-488A-AC4F-26E3B11735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9396" y="1122796"/>
            <a:ext cx="14076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CFA60F3-803B-48F5-BDC1-4A71389CAF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06318" y="1115717"/>
            <a:ext cx="140644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EEC6AB-D549-4139-9CAA-F6364D201D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82991" y="1718698"/>
            <a:ext cx="1552906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1E4FBB3-9A1A-427D-8A07-00EF319F42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463" y="1709212"/>
            <a:ext cx="157157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9FBA538-726F-4551-9F6D-8F26820577C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6119" y="1718698"/>
            <a:ext cx="1590376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943EEF1-9AB6-4E68-BEDE-5FA3965345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95647" y="1725273"/>
            <a:ext cx="159030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5F24F8A-33A6-49E5-AEDF-A3CB794789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5109" y="1725273"/>
            <a:ext cx="160937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9CBF89F-A983-45FF-A8DB-224F59A58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092429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C0F1EA0-BE57-403D-BF54-7207C9A81069}"/>
              </a:ext>
            </a:extLst>
          </p:cNvPr>
          <p:cNvGrpSpPr/>
          <p:nvPr userDrawn="1"/>
        </p:nvGrpSpPr>
        <p:grpSpPr>
          <a:xfrm>
            <a:off x="0" y="1468240"/>
            <a:ext cx="4932040" cy="2880320"/>
            <a:chOff x="0" y="1468240"/>
            <a:chExt cx="4932040" cy="288032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DFE6A3-5F12-4E2A-9887-00C8348F97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23728" y="2908400"/>
              <a:ext cx="1224136" cy="0"/>
            </a:xfrm>
            <a:prstGeom prst="line">
              <a:avLst/>
            </a:prstGeom>
            <a:ln w="142875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CF1435A-8742-4382-A1EA-CB588A5A4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47864" y="2188320"/>
              <a:ext cx="1224136" cy="0"/>
            </a:xfrm>
            <a:prstGeom prst="line">
              <a:avLst/>
            </a:prstGeom>
            <a:ln w="14287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7F35773-A414-4E93-8691-6CD9C38E73ED}"/>
                </a:ext>
              </a:extLst>
            </p:cNvPr>
            <p:cNvSpPr/>
            <p:nvPr userDrawn="1"/>
          </p:nvSpPr>
          <p:spPr>
            <a:xfrm>
              <a:off x="1763688" y="2908400"/>
              <a:ext cx="720080" cy="720080"/>
            </a:xfrm>
            <a:prstGeom prst="ellipse">
              <a:avLst/>
            </a:prstGeom>
            <a:noFill/>
            <a:ln w="142875"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0B4D203-6696-42AE-BCC0-29C7E4B7E367}"/>
                </a:ext>
              </a:extLst>
            </p:cNvPr>
            <p:cNvSpPr/>
            <p:nvPr userDrawn="1"/>
          </p:nvSpPr>
          <p:spPr>
            <a:xfrm>
              <a:off x="2987824" y="2188320"/>
              <a:ext cx="720080" cy="720080"/>
            </a:xfrm>
            <a:prstGeom prst="ellipse">
              <a:avLst/>
            </a:prstGeom>
            <a:noFill/>
            <a:ln w="142875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9038DA0-B765-4C3F-8CAB-6AE943455330}"/>
                </a:ext>
              </a:extLst>
            </p:cNvPr>
            <p:cNvSpPr/>
            <p:nvPr userDrawn="1"/>
          </p:nvSpPr>
          <p:spPr>
            <a:xfrm>
              <a:off x="4211960" y="1468240"/>
              <a:ext cx="720080" cy="720080"/>
            </a:xfrm>
            <a:prstGeom prst="ellipse">
              <a:avLst/>
            </a:prstGeom>
            <a:noFill/>
            <a:ln w="142875"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1C445AF-7DF9-401C-A26E-4ACC01B16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348560"/>
              <a:ext cx="924739" cy="0"/>
            </a:xfrm>
            <a:prstGeom prst="line">
              <a:avLst/>
            </a:prstGeom>
            <a:ln w="142875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C445AF-7DF9-401C-A26E-4ACC01B16EE3}"/>
                </a:ext>
              </a:extLst>
            </p:cNvPr>
            <p:cNvCxnSpPr>
              <a:cxnSpLocks/>
              <a:endCxn id="46" idx="4"/>
            </p:cNvCxnSpPr>
            <p:nvPr userDrawn="1"/>
          </p:nvCxnSpPr>
          <p:spPr>
            <a:xfrm>
              <a:off x="899592" y="3628480"/>
              <a:ext cx="1224136" cy="0"/>
            </a:xfrm>
            <a:prstGeom prst="line">
              <a:avLst/>
            </a:prstGeom>
            <a:ln w="14287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3263F4F-97E8-480A-BAB9-76658126C6B4}"/>
                </a:ext>
              </a:extLst>
            </p:cNvPr>
            <p:cNvSpPr/>
            <p:nvPr/>
          </p:nvSpPr>
          <p:spPr>
            <a:xfrm>
              <a:off x="539552" y="3628480"/>
              <a:ext cx="720080" cy="720080"/>
            </a:xfrm>
            <a:prstGeom prst="ellipse">
              <a:avLst/>
            </a:prstGeom>
            <a:noFill/>
            <a:ln w="142875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2CD0DCB8-D7E6-4BE3-B378-8A6678B61A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72" y="1551943"/>
            <a:ext cx="3612887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93280910-E7C1-4705-8C19-A033896E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9931" y="2276909"/>
            <a:ext cx="4873027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A96050C-0B2B-4C3C-866D-66DBAD47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35796" y="2992142"/>
            <a:ext cx="6097162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C716C054-078C-48BC-894E-0639451C5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1182" y="3712183"/>
            <a:ext cx="7261776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70CCA07-CA03-4083-8B66-D974337D1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386440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DD693775-5DD2-4F9F-8BA0-A1116F47A5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527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0" name="Picture Placeholder 27">
            <a:extLst>
              <a:ext uri="{FF2B5EF4-FFF2-40B4-BE49-F238E27FC236}">
                <a16:creationId xmlns:a16="http://schemas.microsoft.com/office/drawing/2014/main" id="{24C618AE-99E1-4546-82E9-88F352545D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26653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D77C7BA8-1C72-4DC6-A3AC-7A379CA07F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9779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2" name="Picture Placeholder 27">
            <a:extLst>
              <a:ext uri="{FF2B5EF4-FFF2-40B4-BE49-F238E27FC236}">
                <a16:creationId xmlns:a16="http://schemas.microsoft.com/office/drawing/2014/main" id="{0A158DA1-9057-4B69-965F-787527905B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2905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3" name="Picture Placeholder 27">
            <a:extLst>
              <a:ext uri="{FF2B5EF4-FFF2-40B4-BE49-F238E27FC236}">
                <a16:creationId xmlns:a16="http://schemas.microsoft.com/office/drawing/2014/main" id="{17E4285E-C0F0-41BB-963D-700F386E3E9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36031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18FFD8-C4F5-4D8A-B362-4D4BCBB4B39D}"/>
              </a:ext>
            </a:extLst>
          </p:cNvPr>
          <p:cNvCxnSpPr>
            <a:stCxn id="19" idx="0"/>
          </p:cNvCxnSpPr>
          <p:nvPr userDrawn="1"/>
        </p:nvCxnSpPr>
        <p:spPr>
          <a:xfrm flipV="1">
            <a:off x="779925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1573DA6-E356-40F5-A54A-1C96B287F713}"/>
              </a:ext>
            </a:extLst>
          </p:cNvPr>
          <p:cNvSpPr/>
          <p:nvPr userDrawn="1"/>
        </p:nvSpPr>
        <p:spPr>
          <a:xfrm>
            <a:off x="696002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14C30-DA77-494C-8A1D-6347BE4BD617}"/>
              </a:ext>
            </a:extLst>
          </p:cNvPr>
          <p:cNvCxnSpPr/>
          <p:nvPr userDrawn="1"/>
        </p:nvCxnSpPr>
        <p:spPr>
          <a:xfrm flipV="1">
            <a:off x="4583914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0DC656E-43AD-4BD6-B9F5-2EC1521D73C0}"/>
              </a:ext>
            </a:extLst>
          </p:cNvPr>
          <p:cNvSpPr/>
          <p:nvPr userDrawn="1"/>
        </p:nvSpPr>
        <p:spPr>
          <a:xfrm>
            <a:off x="4499991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4DBB4C-56FA-49D2-839C-653260824E76}"/>
              </a:ext>
            </a:extLst>
          </p:cNvPr>
          <p:cNvCxnSpPr/>
          <p:nvPr userDrawn="1"/>
        </p:nvCxnSpPr>
        <p:spPr>
          <a:xfrm flipV="1">
            <a:off x="8385189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CDA20287-483E-41CD-A918-3229CD2EA37E}"/>
              </a:ext>
            </a:extLst>
          </p:cNvPr>
          <p:cNvSpPr/>
          <p:nvPr userDrawn="1"/>
        </p:nvSpPr>
        <p:spPr>
          <a:xfrm>
            <a:off x="8301266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545202-7111-4A85-9A9B-EAC69DF263DC}"/>
              </a:ext>
            </a:extLst>
          </p:cNvPr>
          <p:cNvCxnSpPr>
            <a:cxnSpLocks/>
          </p:cNvCxnSpPr>
          <p:nvPr userDrawn="1"/>
        </p:nvCxnSpPr>
        <p:spPr>
          <a:xfrm flipV="1">
            <a:off x="2681817" y="3292383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5F13057-C28A-4A30-98A5-C329DE70ED85}"/>
              </a:ext>
            </a:extLst>
          </p:cNvPr>
          <p:cNvSpPr/>
          <p:nvPr userDrawn="1"/>
        </p:nvSpPr>
        <p:spPr>
          <a:xfrm>
            <a:off x="2597894" y="347214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01AA18-E05E-43A0-9AE4-A46A15644B3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90393" y="3292383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649CF53D-039C-4542-AC63-68E575BF844E}"/>
              </a:ext>
            </a:extLst>
          </p:cNvPr>
          <p:cNvSpPr/>
          <p:nvPr userDrawn="1"/>
        </p:nvSpPr>
        <p:spPr>
          <a:xfrm>
            <a:off x="6406470" y="347214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1176A13-FE45-41E7-83DC-D2773ABFDD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9" y="1603330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4F55AB82-50A8-4AB8-A693-724B372F61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92081" y="3762185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50CF6001-A3B5-4CEF-9430-08E73952F3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94178" y="1603330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674A2AD4-7E7D-4A9C-91B5-836BCD95E9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9568" y="3762185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671A8F17-68DA-4DF4-A798-FDFF7D8CAC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8168" y="1603330"/>
            <a:ext cx="1266320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CE2F239-93B4-4455-B521-F46B504CF1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08529" y="3424224"/>
            <a:ext cx="1455960" cy="1053789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6E30B9E0-5ABA-4C6E-BEA0-C095D191BE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39346" y="3424224"/>
            <a:ext cx="1455960" cy="1053790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097AE234-03CA-4290-9BCF-2631D8D87D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188" y="3424222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0FECDA6D-295F-4015-A226-982F04407C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13012" y="1203598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9CBDF8BE-35EC-46FD-A6B0-4D8A76A61C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81641" y="1203598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4E4DF81-7A8B-438A-BC3B-358466EC4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26465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D4C143-82C8-4E8B-B704-B5E94F9A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NL" dirty="0"/>
              <a:t>Questions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BF36087-8037-4B32-B872-53AAA1375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200" r="4055" b="5200"/>
          <a:stretch>
            <a:fillRect/>
          </a:stretch>
        </p:blipFill>
        <p:spPr>
          <a:xfrm>
            <a:off x="6084168" y="1"/>
            <a:ext cx="3059832" cy="5143498"/>
          </a:xfrm>
          <a:custGeom>
            <a:avLst/>
            <a:gdLst>
              <a:gd name="connsiteX0" fmla="*/ 0 w 3059832"/>
              <a:gd name="connsiteY0" fmla="*/ 0 h 5143498"/>
              <a:gd name="connsiteX1" fmla="*/ 3059832 w 3059832"/>
              <a:gd name="connsiteY1" fmla="*/ 0 h 5143498"/>
              <a:gd name="connsiteX2" fmla="*/ 3059832 w 3059832"/>
              <a:gd name="connsiteY2" fmla="*/ 5143498 h 5143498"/>
              <a:gd name="connsiteX3" fmla="*/ 0 w 3059832"/>
              <a:gd name="connsiteY3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832" h="5143498">
                <a:moveTo>
                  <a:pt x="0" y="0"/>
                </a:moveTo>
                <a:lnTo>
                  <a:pt x="3059832" y="0"/>
                </a:lnTo>
                <a:lnTo>
                  <a:pt x="3059832" y="5143498"/>
                </a:lnTo>
                <a:lnTo>
                  <a:pt x="0" y="51434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7776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37161C-61D5-4ECE-84FF-32F2EB25D460}"/>
              </a:ext>
            </a:extLst>
          </p:cNvPr>
          <p:cNvSpPr/>
          <p:nvPr/>
        </p:nvSpPr>
        <p:spPr>
          <a:xfrm>
            <a:off x="6732240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07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312B5D-9AC1-4E53-A817-BF05228EBF7A}"/>
              </a:ext>
            </a:extLst>
          </p:cNvPr>
          <p:cNvSpPr/>
          <p:nvPr/>
        </p:nvSpPr>
        <p:spPr>
          <a:xfrm>
            <a:off x="5652120" y="0"/>
            <a:ext cx="3491880" cy="5143501"/>
          </a:xfrm>
          <a:custGeom>
            <a:avLst/>
            <a:gdLst>
              <a:gd name="connsiteX0" fmla="*/ 713371 w 3491880"/>
              <a:gd name="connsiteY0" fmla="*/ 0 h 5152297"/>
              <a:gd name="connsiteX1" fmla="*/ 2875909 w 3491880"/>
              <a:gd name="connsiteY1" fmla="*/ 0 h 5152297"/>
              <a:gd name="connsiteX2" fmla="*/ 3015848 w 3491880"/>
              <a:gd name="connsiteY2" fmla="*/ 54085 h 5152297"/>
              <a:gd name="connsiteX3" fmla="*/ 3484679 w 3491880"/>
              <a:gd name="connsiteY3" fmla="*/ 407855 h 5152297"/>
              <a:gd name="connsiteX4" fmla="*/ 3491880 w 3491880"/>
              <a:gd name="connsiteY4" fmla="*/ 417343 h 5152297"/>
              <a:gd name="connsiteX5" fmla="*/ 3491880 w 3491880"/>
              <a:gd name="connsiteY5" fmla="*/ 2322598 h 5152297"/>
              <a:gd name="connsiteX6" fmla="*/ 3377139 w 3491880"/>
              <a:gd name="connsiteY6" fmla="*/ 2465770 h 5152297"/>
              <a:gd name="connsiteX7" fmla="*/ 2145959 w 3491880"/>
              <a:gd name="connsiteY7" fmla="*/ 3339278 h 5152297"/>
              <a:gd name="connsiteX8" fmla="*/ 1003188 w 3491880"/>
              <a:gd name="connsiteY8" fmla="*/ 4470493 h 5152297"/>
              <a:gd name="connsiteX9" fmla="*/ 2845578 w 3491880"/>
              <a:gd name="connsiteY9" fmla="*/ 4470493 h 5152297"/>
              <a:gd name="connsiteX10" fmla="*/ 2931211 w 3491880"/>
              <a:gd name="connsiteY10" fmla="*/ 3877604 h 5152297"/>
              <a:gd name="connsiteX11" fmla="*/ 3491880 w 3491880"/>
              <a:gd name="connsiteY11" fmla="*/ 3877604 h 5152297"/>
              <a:gd name="connsiteX12" fmla="*/ 3491880 w 3491880"/>
              <a:gd name="connsiteY12" fmla="*/ 5152297 h 5152297"/>
              <a:gd name="connsiteX13" fmla="*/ 0 w 3491880"/>
              <a:gd name="connsiteY13" fmla="*/ 5152297 h 5152297"/>
              <a:gd name="connsiteX14" fmla="*/ 0 w 3491880"/>
              <a:gd name="connsiteY14" fmla="*/ 4876063 h 5152297"/>
              <a:gd name="connsiteX15" fmla="*/ 1438203 w 3491880"/>
              <a:gd name="connsiteY15" fmla="*/ 2761857 h 5152297"/>
              <a:gd name="connsiteX16" fmla="*/ 2557853 w 3491880"/>
              <a:gd name="connsiteY16" fmla="*/ 1412391 h 5152297"/>
              <a:gd name="connsiteX17" fmla="*/ 1858232 w 3491880"/>
              <a:gd name="connsiteY17" fmla="*/ 639916 h 5152297"/>
              <a:gd name="connsiteX18" fmla="*/ 925263 w 3491880"/>
              <a:gd name="connsiteY18" fmla="*/ 1256005 h 5152297"/>
              <a:gd name="connsiteX19" fmla="*/ 248764 w 3491880"/>
              <a:gd name="connsiteY19" fmla="*/ 1256005 h 5152297"/>
              <a:gd name="connsiteX20" fmla="*/ 248764 w 3491880"/>
              <a:gd name="connsiteY20" fmla="*/ 140688 h 5152297"/>
              <a:gd name="connsiteX21" fmla="*/ 620069 w 3491880"/>
              <a:gd name="connsiteY21" fmla="*/ 21868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1880" h="5152297">
                <a:moveTo>
                  <a:pt x="713371" y="0"/>
                </a:moveTo>
                <a:lnTo>
                  <a:pt x="2875909" y="0"/>
                </a:lnTo>
                <a:lnTo>
                  <a:pt x="3015848" y="54085"/>
                </a:lnTo>
                <a:cubicBezTo>
                  <a:pt x="3203629" y="142718"/>
                  <a:pt x="3361141" y="260173"/>
                  <a:pt x="3484679" y="407855"/>
                </a:cubicBezTo>
                <a:lnTo>
                  <a:pt x="3491880" y="417343"/>
                </a:lnTo>
                <a:lnTo>
                  <a:pt x="3491880" y="2322598"/>
                </a:lnTo>
                <a:lnTo>
                  <a:pt x="3377139" y="2465770"/>
                </a:lnTo>
                <a:cubicBezTo>
                  <a:pt x="3048876" y="2826658"/>
                  <a:pt x="2578994" y="3089153"/>
                  <a:pt x="2145959" y="3339278"/>
                </a:cubicBezTo>
                <a:cubicBezTo>
                  <a:pt x="1562799" y="3674819"/>
                  <a:pt x="1080686" y="4041293"/>
                  <a:pt x="1003188" y="4470493"/>
                </a:cubicBezTo>
                <a:lnTo>
                  <a:pt x="2845578" y="4470493"/>
                </a:lnTo>
                <a:lnTo>
                  <a:pt x="2931211" y="3877604"/>
                </a:lnTo>
                <a:lnTo>
                  <a:pt x="3491880" y="3877604"/>
                </a:lnTo>
                <a:lnTo>
                  <a:pt x="3491880" y="5152297"/>
                </a:lnTo>
                <a:lnTo>
                  <a:pt x="0" y="5152297"/>
                </a:lnTo>
                <a:lnTo>
                  <a:pt x="0" y="4876063"/>
                </a:lnTo>
                <a:cubicBezTo>
                  <a:pt x="0" y="3853974"/>
                  <a:pt x="738583" y="3276982"/>
                  <a:pt x="1438203" y="2761857"/>
                </a:cubicBezTo>
                <a:cubicBezTo>
                  <a:pt x="2005949" y="2340390"/>
                  <a:pt x="2557853" y="1973916"/>
                  <a:pt x="2557853" y="1412391"/>
                </a:cubicBezTo>
                <a:cubicBezTo>
                  <a:pt x="2557853" y="944525"/>
                  <a:pt x="2324503" y="639916"/>
                  <a:pt x="1858232" y="639916"/>
                </a:cubicBezTo>
                <a:cubicBezTo>
                  <a:pt x="1360705" y="639916"/>
                  <a:pt x="1080686" y="912731"/>
                  <a:pt x="925263" y="1256005"/>
                </a:cubicBezTo>
                <a:lnTo>
                  <a:pt x="248764" y="1256005"/>
                </a:lnTo>
                <a:lnTo>
                  <a:pt x="248764" y="140688"/>
                </a:lnTo>
                <a:cubicBezTo>
                  <a:pt x="367365" y="97725"/>
                  <a:pt x="491292" y="57715"/>
                  <a:pt x="620069" y="21868"/>
                </a:cubicBezTo>
                <a:close/>
              </a:path>
            </a:pathLst>
          </a:custGeom>
          <a:solidFill>
            <a:srgbClr val="CDCDCD"/>
          </a:solidFill>
          <a:ln w="3981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41DB888-BAC0-4A0E-B191-8389ECDDF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778056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AB8AF6-C153-46C6-9576-9D80FCE5F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20" r="9931" b="10717"/>
          <a:stretch>
            <a:fillRect/>
          </a:stretch>
        </p:blipFill>
        <p:spPr>
          <a:xfrm>
            <a:off x="5524278" y="0"/>
            <a:ext cx="3619722" cy="5143500"/>
          </a:xfrm>
          <a:custGeom>
            <a:avLst/>
            <a:gdLst>
              <a:gd name="connsiteX0" fmla="*/ 0 w 3619722"/>
              <a:gd name="connsiteY0" fmla="*/ 0 h 5143500"/>
              <a:gd name="connsiteX1" fmla="*/ 3619722 w 3619722"/>
              <a:gd name="connsiteY1" fmla="*/ 0 h 5143500"/>
              <a:gd name="connsiteX2" fmla="*/ 3619722 w 3619722"/>
              <a:gd name="connsiteY2" fmla="*/ 5143500 h 5143500"/>
              <a:gd name="connsiteX3" fmla="*/ 0 w 361972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722" h="5143500">
                <a:moveTo>
                  <a:pt x="0" y="0"/>
                </a:moveTo>
                <a:lnTo>
                  <a:pt x="3619722" y="0"/>
                </a:lnTo>
                <a:lnTo>
                  <a:pt x="361972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9E06BF-DA37-4CB2-B317-AA69899CF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016558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B8A9580-5691-46BC-8EFB-05274DFBB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73" r="2912" b="2912"/>
          <a:stretch>
            <a:fillRect/>
          </a:stretch>
        </p:blipFill>
        <p:spPr>
          <a:xfrm>
            <a:off x="5076056" y="0"/>
            <a:ext cx="4067944" cy="5143500"/>
          </a:xfrm>
          <a:custGeom>
            <a:avLst/>
            <a:gdLst>
              <a:gd name="connsiteX0" fmla="*/ 0 w 4067944"/>
              <a:gd name="connsiteY0" fmla="*/ 0 h 5143500"/>
              <a:gd name="connsiteX1" fmla="*/ 4067944 w 4067944"/>
              <a:gd name="connsiteY1" fmla="*/ 0 h 5143500"/>
              <a:gd name="connsiteX2" fmla="*/ 4067944 w 4067944"/>
              <a:gd name="connsiteY2" fmla="*/ 1563638 h 5143500"/>
              <a:gd name="connsiteX3" fmla="*/ 4067944 w 4067944"/>
              <a:gd name="connsiteY3" fmla="*/ 5143500 h 5143500"/>
              <a:gd name="connsiteX4" fmla="*/ 1368152 w 4067944"/>
              <a:gd name="connsiteY4" fmla="*/ 5143500 h 5143500"/>
              <a:gd name="connsiteX5" fmla="*/ 0 w 4067944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944" h="5143500">
                <a:moveTo>
                  <a:pt x="0" y="0"/>
                </a:moveTo>
                <a:lnTo>
                  <a:pt x="4067944" y="0"/>
                </a:lnTo>
                <a:lnTo>
                  <a:pt x="4067944" y="1563638"/>
                </a:lnTo>
                <a:lnTo>
                  <a:pt x="4067944" y="5143500"/>
                </a:lnTo>
                <a:lnTo>
                  <a:pt x="136815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9CA2755-427E-4107-8A88-2E4002A50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4026996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294D2EC-B852-4C76-B594-22C14AC69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25" b="10056"/>
          <a:stretch>
            <a:fillRect/>
          </a:stretch>
        </p:blipFill>
        <p:spPr>
          <a:xfrm>
            <a:off x="5508104" y="0"/>
            <a:ext cx="3635896" cy="5143500"/>
          </a:xfrm>
          <a:custGeom>
            <a:avLst/>
            <a:gdLst>
              <a:gd name="connsiteX0" fmla="*/ 0 w 3635896"/>
              <a:gd name="connsiteY0" fmla="*/ 0 h 5143500"/>
              <a:gd name="connsiteX1" fmla="*/ 3635896 w 3635896"/>
              <a:gd name="connsiteY1" fmla="*/ 0 h 5143500"/>
              <a:gd name="connsiteX2" fmla="*/ 3635896 w 3635896"/>
              <a:gd name="connsiteY2" fmla="*/ 5143500 h 5143500"/>
              <a:gd name="connsiteX3" fmla="*/ 0 w 36358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96" h="5143500">
                <a:moveTo>
                  <a:pt x="0" y="0"/>
                </a:moveTo>
                <a:lnTo>
                  <a:pt x="3635896" y="0"/>
                </a:lnTo>
                <a:lnTo>
                  <a:pt x="36358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F20183-58EF-4DBD-A9AC-14890CFB9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323677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7CB02C6-D625-437F-AEFA-831D5724C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878" b="5824"/>
          <a:stretch>
            <a:fillRect/>
          </a:stretch>
        </p:blipFill>
        <p:spPr>
          <a:xfrm>
            <a:off x="5639377" y="-92546"/>
            <a:ext cx="3504623" cy="5236047"/>
          </a:xfrm>
          <a:custGeom>
            <a:avLst/>
            <a:gdLst>
              <a:gd name="connsiteX0" fmla="*/ 0 w 3504623"/>
              <a:gd name="connsiteY0" fmla="*/ 0 h 5236047"/>
              <a:gd name="connsiteX1" fmla="*/ 732823 w 3504623"/>
              <a:gd name="connsiteY1" fmla="*/ 0 h 5236047"/>
              <a:gd name="connsiteX2" fmla="*/ 732823 w 3504623"/>
              <a:gd name="connsiteY2" fmla="*/ 92546 h 5236047"/>
              <a:gd name="connsiteX3" fmla="*/ 3504623 w 3504623"/>
              <a:gd name="connsiteY3" fmla="*/ 92546 h 5236047"/>
              <a:gd name="connsiteX4" fmla="*/ 3504623 w 3504623"/>
              <a:gd name="connsiteY4" fmla="*/ 5236047 h 5236047"/>
              <a:gd name="connsiteX5" fmla="*/ 0 w 3504623"/>
              <a:gd name="connsiteY5" fmla="*/ 5236047 h 52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23" h="5236047">
                <a:moveTo>
                  <a:pt x="0" y="0"/>
                </a:moveTo>
                <a:lnTo>
                  <a:pt x="732823" y="0"/>
                </a:lnTo>
                <a:lnTo>
                  <a:pt x="732823" y="92546"/>
                </a:lnTo>
                <a:lnTo>
                  <a:pt x="3504623" y="92546"/>
                </a:lnTo>
                <a:lnTo>
                  <a:pt x="3504623" y="5236047"/>
                </a:lnTo>
                <a:lnTo>
                  <a:pt x="0" y="5236047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75DD8E-E1FB-4906-B885-8EC3F61F2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9231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18. marca 2021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1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2796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86AA340-49DF-4790-8E71-B5EAF31DC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744" r="2791" b="6486"/>
          <a:stretch>
            <a:fillRect/>
          </a:stretch>
        </p:blipFill>
        <p:spPr>
          <a:xfrm>
            <a:off x="5364088" y="-8796"/>
            <a:ext cx="3779912" cy="5152297"/>
          </a:xfrm>
          <a:custGeom>
            <a:avLst/>
            <a:gdLst>
              <a:gd name="connsiteX0" fmla="*/ 0 w 3779912"/>
              <a:gd name="connsiteY0" fmla="*/ 0 h 5152297"/>
              <a:gd name="connsiteX1" fmla="*/ 3779912 w 3779912"/>
              <a:gd name="connsiteY1" fmla="*/ 0 h 5152297"/>
              <a:gd name="connsiteX2" fmla="*/ 3779912 w 3779912"/>
              <a:gd name="connsiteY2" fmla="*/ 4668778 h 5152297"/>
              <a:gd name="connsiteX3" fmla="*/ 3779912 w 3779912"/>
              <a:gd name="connsiteY3" fmla="*/ 5152297 h 5152297"/>
              <a:gd name="connsiteX4" fmla="*/ 0 w 3779912"/>
              <a:gd name="connsiteY4" fmla="*/ 5152297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912" h="5152297">
                <a:moveTo>
                  <a:pt x="0" y="0"/>
                </a:moveTo>
                <a:lnTo>
                  <a:pt x="3779912" y="0"/>
                </a:lnTo>
                <a:lnTo>
                  <a:pt x="3779912" y="4668778"/>
                </a:lnTo>
                <a:lnTo>
                  <a:pt x="3779912" y="5152297"/>
                </a:lnTo>
                <a:lnTo>
                  <a:pt x="0" y="5152297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38F385-C9D7-410B-A3C3-8A18E4BD7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494167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A41F4C8-A036-4CA3-A691-8DF4CDA4A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68" r="14199" b="4267"/>
          <a:stretch>
            <a:fillRect/>
          </a:stretch>
        </p:blipFill>
        <p:spPr>
          <a:xfrm>
            <a:off x="5521121" y="0"/>
            <a:ext cx="3622879" cy="5143500"/>
          </a:xfrm>
          <a:custGeom>
            <a:avLst/>
            <a:gdLst>
              <a:gd name="connsiteX0" fmla="*/ 0 w 3622879"/>
              <a:gd name="connsiteY0" fmla="*/ 0 h 5143500"/>
              <a:gd name="connsiteX1" fmla="*/ 3622879 w 3622879"/>
              <a:gd name="connsiteY1" fmla="*/ 0 h 5143500"/>
              <a:gd name="connsiteX2" fmla="*/ 3622879 w 3622879"/>
              <a:gd name="connsiteY2" fmla="*/ 5143500 h 5143500"/>
              <a:gd name="connsiteX3" fmla="*/ 491039 w 3622879"/>
              <a:gd name="connsiteY3" fmla="*/ 5143500 h 5143500"/>
              <a:gd name="connsiteX4" fmla="*/ 0 w 3622879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879" h="5143500">
                <a:moveTo>
                  <a:pt x="0" y="0"/>
                </a:moveTo>
                <a:lnTo>
                  <a:pt x="3622879" y="0"/>
                </a:lnTo>
                <a:lnTo>
                  <a:pt x="3622879" y="5143500"/>
                </a:lnTo>
                <a:lnTo>
                  <a:pt x="49103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B73E4C-0E69-4B10-8B32-26F47DCB1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108924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06B4D2B-4882-4AEF-9FB0-B550016C3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67" r="11029" b="4367"/>
          <a:stretch>
            <a:fillRect/>
          </a:stretch>
        </p:blipFill>
        <p:spPr>
          <a:xfrm>
            <a:off x="5364088" y="0"/>
            <a:ext cx="3779912" cy="5143500"/>
          </a:xfrm>
          <a:custGeom>
            <a:avLst/>
            <a:gdLst>
              <a:gd name="connsiteX0" fmla="*/ 0 w 3779912"/>
              <a:gd name="connsiteY0" fmla="*/ 0 h 5143500"/>
              <a:gd name="connsiteX1" fmla="*/ 3779912 w 3779912"/>
              <a:gd name="connsiteY1" fmla="*/ 0 h 5143500"/>
              <a:gd name="connsiteX2" fmla="*/ 3779912 w 3779912"/>
              <a:gd name="connsiteY2" fmla="*/ 5143500 h 5143500"/>
              <a:gd name="connsiteX3" fmla="*/ 0 w 377991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9912" h="5143500">
                <a:moveTo>
                  <a:pt x="0" y="0"/>
                </a:moveTo>
                <a:lnTo>
                  <a:pt x="3779912" y="0"/>
                </a:lnTo>
                <a:lnTo>
                  <a:pt x="377991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5DE3ED-43A9-4D11-95B0-652A70645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739736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EE0AF44-C4A0-47B1-ADD3-E64F0139E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0" r="6836" b="4323"/>
          <a:stretch>
            <a:fillRect/>
          </a:stretch>
        </p:blipFill>
        <p:spPr>
          <a:xfrm>
            <a:off x="2123728" y="-8796"/>
            <a:ext cx="7020272" cy="5152296"/>
          </a:xfrm>
          <a:custGeom>
            <a:avLst/>
            <a:gdLst>
              <a:gd name="connsiteX0" fmla="*/ 0 w 7020272"/>
              <a:gd name="connsiteY0" fmla="*/ 0 h 5152296"/>
              <a:gd name="connsiteX1" fmla="*/ 7020272 w 7020272"/>
              <a:gd name="connsiteY1" fmla="*/ 0 h 5152296"/>
              <a:gd name="connsiteX2" fmla="*/ 7020272 w 7020272"/>
              <a:gd name="connsiteY2" fmla="*/ 5152296 h 5152296"/>
              <a:gd name="connsiteX3" fmla="*/ 0 w 7020272"/>
              <a:gd name="connsiteY3" fmla="*/ 5152296 h 515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0272" h="5152296">
                <a:moveTo>
                  <a:pt x="0" y="0"/>
                </a:moveTo>
                <a:lnTo>
                  <a:pt x="7020272" y="0"/>
                </a:lnTo>
                <a:lnTo>
                  <a:pt x="7020272" y="5152296"/>
                </a:lnTo>
                <a:lnTo>
                  <a:pt x="0" y="515229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13AE07-F2C1-47AE-9163-78F4539919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602976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4139952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07EE00-9983-4961-B028-D305F18B7EC0}"/>
              </a:ext>
            </a:extLst>
          </p:cNvPr>
          <p:cNvSpPr/>
          <p:nvPr userDrawn="1"/>
        </p:nvSpPr>
        <p:spPr>
          <a:xfrm>
            <a:off x="6732240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EDAFFC-8561-4880-A91E-BE427B90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201057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3059832" y="-1"/>
            <a:ext cx="2411760" cy="5143501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55B0DD-3C1A-4F98-B115-7B509C7AC658}"/>
              </a:ext>
            </a:extLst>
          </p:cNvPr>
          <p:cNvSpPr/>
          <p:nvPr userDrawn="1"/>
        </p:nvSpPr>
        <p:spPr>
          <a:xfrm>
            <a:off x="5652120" y="0"/>
            <a:ext cx="3491880" cy="5143502"/>
          </a:xfrm>
          <a:custGeom>
            <a:avLst/>
            <a:gdLst>
              <a:gd name="connsiteX0" fmla="*/ 713371 w 3491880"/>
              <a:gd name="connsiteY0" fmla="*/ 0 h 5152297"/>
              <a:gd name="connsiteX1" fmla="*/ 2875909 w 3491880"/>
              <a:gd name="connsiteY1" fmla="*/ 0 h 5152297"/>
              <a:gd name="connsiteX2" fmla="*/ 3015848 w 3491880"/>
              <a:gd name="connsiteY2" fmla="*/ 54085 h 5152297"/>
              <a:gd name="connsiteX3" fmla="*/ 3484679 w 3491880"/>
              <a:gd name="connsiteY3" fmla="*/ 407855 h 5152297"/>
              <a:gd name="connsiteX4" fmla="*/ 3491880 w 3491880"/>
              <a:gd name="connsiteY4" fmla="*/ 417343 h 5152297"/>
              <a:gd name="connsiteX5" fmla="*/ 3491880 w 3491880"/>
              <a:gd name="connsiteY5" fmla="*/ 2322598 h 5152297"/>
              <a:gd name="connsiteX6" fmla="*/ 3377139 w 3491880"/>
              <a:gd name="connsiteY6" fmla="*/ 2465770 h 5152297"/>
              <a:gd name="connsiteX7" fmla="*/ 2145959 w 3491880"/>
              <a:gd name="connsiteY7" fmla="*/ 3339278 h 5152297"/>
              <a:gd name="connsiteX8" fmla="*/ 1003188 w 3491880"/>
              <a:gd name="connsiteY8" fmla="*/ 4470493 h 5152297"/>
              <a:gd name="connsiteX9" fmla="*/ 2845578 w 3491880"/>
              <a:gd name="connsiteY9" fmla="*/ 4470493 h 5152297"/>
              <a:gd name="connsiteX10" fmla="*/ 2931211 w 3491880"/>
              <a:gd name="connsiteY10" fmla="*/ 3877604 h 5152297"/>
              <a:gd name="connsiteX11" fmla="*/ 3491880 w 3491880"/>
              <a:gd name="connsiteY11" fmla="*/ 3877604 h 5152297"/>
              <a:gd name="connsiteX12" fmla="*/ 3491880 w 3491880"/>
              <a:gd name="connsiteY12" fmla="*/ 5152297 h 5152297"/>
              <a:gd name="connsiteX13" fmla="*/ 0 w 3491880"/>
              <a:gd name="connsiteY13" fmla="*/ 5152297 h 5152297"/>
              <a:gd name="connsiteX14" fmla="*/ 0 w 3491880"/>
              <a:gd name="connsiteY14" fmla="*/ 4876063 h 5152297"/>
              <a:gd name="connsiteX15" fmla="*/ 1438203 w 3491880"/>
              <a:gd name="connsiteY15" fmla="*/ 2761857 h 5152297"/>
              <a:gd name="connsiteX16" fmla="*/ 2557853 w 3491880"/>
              <a:gd name="connsiteY16" fmla="*/ 1412391 h 5152297"/>
              <a:gd name="connsiteX17" fmla="*/ 1858232 w 3491880"/>
              <a:gd name="connsiteY17" fmla="*/ 639916 h 5152297"/>
              <a:gd name="connsiteX18" fmla="*/ 925263 w 3491880"/>
              <a:gd name="connsiteY18" fmla="*/ 1256005 h 5152297"/>
              <a:gd name="connsiteX19" fmla="*/ 248764 w 3491880"/>
              <a:gd name="connsiteY19" fmla="*/ 1256005 h 5152297"/>
              <a:gd name="connsiteX20" fmla="*/ 248764 w 3491880"/>
              <a:gd name="connsiteY20" fmla="*/ 140688 h 5152297"/>
              <a:gd name="connsiteX21" fmla="*/ 620069 w 3491880"/>
              <a:gd name="connsiteY21" fmla="*/ 21868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1880" h="5152297">
                <a:moveTo>
                  <a:pt x="713371" y="0"/>
                </a:moveTo>
                <a:lnTo>
                  <a:pt x="2875909" y="0"/>
                </a:lnTo>
                <a:lnTo>
                  <a:pt x="3015848" y="54085"/>
                </a:lnTo>
                <a:cubicBezTo>
                  <a:pt x="3203629" y="142718"/>
                  <a:pt x="3361141" y="260173"/>
                  <a:pt x="3484679" y="407855"/>
                </a:cubicBezTo>
                <a:lnTo>
                  <a:pt x="3491880" y="417343"/>
                </a:lnTo>
                <a:lnTo>
                  <a:pt x="3491880" y="2322598"/>
                </a:lnTo>
                <a:lnTo>
                  <a:pt x="3377139" y="2465770"/>
                </a:lnTo>
                <a:cubicBezTo>
                  <a:pt x="3048876" y="2826658"/>
                  <a:pt x="2578994" y="3089153"/>
                  <a:pt x="2145959" y="3339278"/>
                </a:cubicBezTo>
                <a:cubicBezTo>
                  <a:pt x="1562799" y="3674819"/>
                  <a:pt x="1080686" y="4041293"/>
                  <a:pt x="1003188" y="4470493"/>
                </a:cubicBezTo>
                <a:lnTo>
                  <a:pt x="2845578" y="4470493"/>
                </a:lnTo>
                <a:lnTo>
                  <a:pt x="2931211" y="3877604"/>
                </a:lnTo>
                <a:lnTo>
                  <a:pt x="3491880" y="3877604"/>
                </a:lnTo>
                <a:lnTo>
                  <a:pt x="3491880" y="5152297"/>
                </a:lnTo>
                <a:lnTo>
                  <a:pt x="0" y="5152297"/>
                </a:lnTo>
                <a:lnTo>
                  <a:pt x="0" y="4876063"/>
                </a:lnTo>
                <a:cubicBezTo>
                  <a:pt x="0" y="3853974"/>
                  <a:pt x="738583" y="3276982"/>
                  <a:pt x="1438203" y="2761857"/>
                </a:cubicBezTo>
                <a:cubicBezTo>
                  <a:pt x="2005949" y="2340390"/>
                  <a:pt x="2557853" y="1973916"/>
                  <a:pt x="2557853" y="1412391"/>
                </a:cubicBezTo>
                <a:cubicBezTo>
                  <a:pt x="2557853" y="944525"/>
                  <a:pt x="2324503" y="639916"/>
                  <a:pt x="1858232" y="639916"/>
                </a:cubicBezTo>
                <a:cubicBezTo>
                  <a:pt x="1360705" y="639916"/>
                  <a:pt x="1080686" y="912731"/>
                  <a:pt x="925263" y="1256005"/>
                </a:cubicBezTo>
                <a:lnTo>
                  <a:pt x="248764" y="1256005"/>
                </a:lnTo>
                <a:lnTo>
                  <a:pt x="248764" y="140688"/>
                </a:lnTo>
                <a:cubicBezTo>
                  <a:pt x="367365" y="97725"/>
                  <a:pt x="491292" y="57715"/>
                  <a:pt x="620069" y="21868"/>
                </a:cubicBezTo>
                <a:close/>
              </a:path>
            </a:pathLst>
          </a:custGeom>
          <a:solidFill>
            <a:srgbClr val="CDCDCD"/>
          </a:solidFill>
          <a:ln w="3981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097774-6ED7-446F-84AE-84A7B7B78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249322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0EC5FC-9B0A-47FA-A211-AD5022FBC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20" r="9022" b="10717"/>
          <a:stretch>
            <a:fillRect/>
          </a:stretch>
        </p:blipFill>
        <p:spPr>
          <a:xfrm>
            <a:off x="5524278" y="-8796"/>
            <a:ext cx="3619722" cy="5152296"/>
          </a:xfrm>
          <a:custGeom>
            <a:avLst/>
            <a:gdLst>
              <a:gd name="connsiteX0" fmla="*/ 0 w 3619722"/>
              <a:gd name="connsiteY0" fmla="*/ 0 h 5152296"/>
              <a:gd name="connsiteX1" fmla="*/ 3619722 w 3619722"/>
              <a:gd name="connsiteY1" fmla="*/ 0 h 5152296"/>
              <a:gd name="connsiteX2" fmla="*/ 3619722 w 3619722"/>
              <a:gd name="connsiteY2" fmla="*/ 5152296 h 5152296"/>
              <a:gd name="connsiteX3" fmla="*/ 0 w 3619722"/>
              <a:gd name="connsiteY3" fmla="*/ 5152296 h 515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722" h="5152296">
                <a:moveTo>
                  <a:pt x="0" y="0"/>
                </a:moveTo>
                <a:lnTo>
                  <a:pt x="3619722" y="0"/>
                </a:lnTo>
                <a:lnTo>
                  <a:pt x="3619722" y="5152296"/>
                </a:lnTo>
                <a:lnTo>
                  <a:pt x="0" y="5152296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929533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2FA2E9-CEB2-4A11-A2F5-45F868912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805369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3E91091-0977-485D-BCCE-1771B0322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73" r="2912" b="2912"/>
          <a:stretch>
            <a:fillRect/>
          </a:stretch>
        </p:blipFill>
        <p:spPr>
          <a:xfrm>
            <a:off x="5076056" y="0"/>
            <a:ext cx="4067944" cy="5143500"/>
          </a:xfrm>
          <a:custGeom>
            <a:avLst/>
            <a:gdLst>
              <a:gd name="connsiteX0" fmla="*/ 0 w 4067944"/>
              <a:gd name="connsiteY0" fmla="*/ 0 h 5143500"/>
              <a:gd name="connsiteX1" fmla="*/ 4067944 w 4067944"/>
              <a:gd name="connsiteY1" fmla="*/ 0 h 5143500"/>
              <a:gd name="connsiteX2" fmla="*/ 4067944 w 4067944"/>
              <a:gd name="connsiteY2" fmla="*/ 1563638 h 5143500"/>
              <a:gd name="connsiteX3" fmla="*/ 4067944 w 4067944"/>
              <a:gd name="connsiteY3" fmla="*/ 5143500 h 5143500"/>
              <a:gd name="connsiteX4" fmla="*/ 1368152 w 4067944"/>
              <a:gd name="connsiteY4" fmla="*/ 5143500 h 5143500"/>
              <a:gd name="connsiteX5" fmla="*/ 0 w 4067944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944" h="5143500">
                <a:moveTo>
                  <a:pt x="0" y="0"/>
                </a:moveTo>
                <a:lnTo>
                  <a:pt x="4067944" y="0"/>
                </a:lnTo>
                <a:lnTo>
                  <a:pt x="4067944" y="1563638"/>
                </a:lnTo>
                <a:lnTo>
                  <a:pt x="4067944" y="5143500"/>
                </a:lnTo>
                <a:lnTo>
                  <a:pt x="136815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555776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E4B175-4539-48C3-AB8B-659C7FB01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40840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C87028A-A3CA-42E4-AC3E-EE6334F09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25" b="10056"/>
          <a:stretch>
            <a:fillRect/>
          </a:stretch>
        </p:blipFill>
        <p:spPr>
          <a:xfrm>
            <a:off x="5508104" y="0"/>
            <a:ext cx="3635896" cy="5143500"/>
          </a:xfrm>
          <a:custGeom>
            <a:avLst/>
            <a:gdLst>
              <a:gd name="connsiteX0" fmla="*/ 0 w 3635896"/>
              <a:gd name="connsiteY0" fmla="*/ 0 h 5143500"/>
              <a:gd name="connsiteX1" fmla="*/ 3635896 w 3635896"/>
              <a:gd name="connsiteY1" fmla="*/ 0 h 5143500"/>
              <a:gd name="connsiteX2" fmla="*/ 3635896 w 3635896"/>
              <a:gd name="connsiteY2" fmla="*/ 5143500 h 5143500"/>
              <a:gd name="connsiteX3" fmla="*/ 0 w 36358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96" h="5143500">
                <a:moveTo>
                  <a:pt x="0" y="0"/>
                </a:moveTo>
                <a:lnTo>
                  <a:pt x="3635896" y="0"/>
                </a:lnTo>
                <a:lnTo>
                  <a:pt x="36358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915816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AB78C8-0B07-4B30-A864-99BCEB0B1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4107269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053C9F0-AD97-4ACA-825F-4C0F0B9E6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878" b="5824"/>
          <a:stretch>
            <a:fillRect/>
          </a:stretch>
        </p:blipFill>
        <p:spPr>
          <a:xfrm>
            <a:off x="5639377" y="-92546"/>
            <a:ext cx="3504623" cy="5236047"/>
          </a:xfrm>
          <a:custGeom>
            <a:avLst/>
            <a:gdLst>
              <a:gd name="connsiteX0" fmla="*/ 0 w 3504623"/>
              <a:gd name="connsiteY0" fmla="*/ 0 h 5236047"/>
              <a:gd name="connsiteX1" fmla="*/ 732823 w 3504623"/>
              <a:gd name="connsiteY1" fmla="*/ 0 h 5236047"/>
              <a:gd name="connsiteX2" fmla="*/ 732823 w 3504623"/>
              <a:gd name="connsiteY2" fmla="*/ 92546 h 5236047"/>
              <a:gd name="connsiteX3" fmla="*/ 3504623 w 3504623"/>
              <a:gd name="connsiteY3" fmla="*/ 92546 h 5236047"/>
              <a:gd name="connsiteX4" fmla="*/ 3504623 w 3504623"/>
              <a:gd name="connsiteY4" fmla="*/ 5236047 h 5236047"/>
              <a:gd name="connsiteX5" fmla="*/ 0 w 3504623"/>
              <a:gd name="connsiteY5" fmla="*/ 5236047 h 52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23" h="5236047">
                <a:moveTo>
                  <a:pt x="0" y="0"/>
                </a:moveTo>
                <a:lnTo>
                  <a:pt x="732823" y="0"/>
                </a:lnTo>
                <a:lnTo>
                  <a:pt x="732823" y="92546"/>
                </a:lnTo>
                <a:lnTo>
                  <a:pt x="3504623" y="92546"/>
                </a:lnTo>
                <a:lnTo>
                  <a:pt x="3504623" y="5236047"/>
                </a:lnTo>
                <a:lnTo>
                  <a:pt x="0" y="5236047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3096344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ED3476-E122-43EB-B67F-014F11BB0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15997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3429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4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526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197B30B-8CE6-4A95-B42A-6C0051B66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09" t="16888" b="20563"/>
          <a:stretch>
            <a:fillRect/>
          </a:stretch>
        </p:blipFill>
        <p:spPr>
          <a:xfrm>
            <a:off x="1" y="0"/>
            <a:ext cx="7137449" cy="5143500"/>
          </a:xfrm>
          <a:custGeom>
            <a:avLst/>
            <a:gdLst>
              <a:gd name="connsiteX0" fmla="*/ 0 w 7137449"/>
              <a:gd name="connsiteY0" fmla="*/ 0 h 5143500"/>
              <a:gd name="connsiteX1" fmla="*/ 7137449 w 7137449"/>
              <a:gd name="connsiteY1" fmla="*/ 0 h 5143500"/>
              <a:gd name="connsiteX2" fmla="*/ 7137449 w 7137449"/>
              <a:gd name="connsiteY2" fmla="*/ 5143500 h 5143500"/>
              <a:gd name="connsiteX3" fmla="*/ 0 w 713744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7449" h="5143500">
                <a:moveTo>
                  <a:pt x="0" y="0"/>
                </a:moveTo>
                <a:lnTo>
                  <a:pt x="7137449" y="0"/>
                </a:lnTo>
                <a:lnTo>
                  <a:pt x="713744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8" y="1203598"/>
            <a:ext cx="6516462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800" b="0" baseline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5" y="4208250"/>
            <a:ext cx="3689913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 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Syntel are registered trademarks of the Atos group. </a:t>
            </a:r>
            <a:b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2020. © 2020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6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066E80-C4C6-4BF1-BA1C-704D0F6F80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1" y="4372526"/>
            <a:ext cx="1334915" cy="4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7779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883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8575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0041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1500D-F847-47D9-9599-73471ABF070B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4" y="4851247"/>
            <a:ext cx="1635224" cy="8607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4EAA29-B540-4720-A9C8-05DFCE0E2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06" r:id="rId15"/>
    <p:sldLayoutId id="2147483707" r:id="rId16"/>
    <p:sldLayoutId id="2147483708" r:id="rId17"/>
    <p:sldLayoutId id="2147483709" r:id="rId18"/>
    <p:sldLayoutId id="2147483781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78" r:id="rId47"/>
    <p:sldLayoutId id="2147483779" r:id="rId48"/>
    <p:sldLayoutId id="2147483780" r:id="rId49"/>
    <p:sldLayoutId id="2147483655" r:id="rId5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66A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t-partner.com/programs/solution-provider/program-specifi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redhat-partner.com/programs/partner-programs/overview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ivo.kovacic@atos.net" TargetMode="Externa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96EFB27-EBA0-4D00-9A7B-E76E7FF8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52" y="1853604"/>
            <a:ext cx="5095835" cy="1436291"/>
          </a:xfrm>
        </p:spPr>
        <p:txBody>
          <a:bodyPr/>
          <a:lstStyle/>
          <a:p>
            <a:r>
              <a:rPr lang="en-GB" dirty="0"/>
              <a:t>Atos – Red hat </a:t>
            </a:r>
            <a:r>
              <a:rPr lang="en-GB" dirty="0" err="1"/>
              <a:t>partnerstvo</a:t>
            </a:r>
            <a:endParaRPr lang="nl-NL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20DF75FD-9535-4EA2-B790-4F510534A214}"/>
              </a:ext>
            </a:extLst>
          </p:cNvPr>
          <p:cNvSpPr txBox="1"/>
          <p:nvPr userDrawn="1"/>
        </p:nvSpPr>
        <p:spPr>
          <a:xfrm>
            <a:off x="344325" y="202829"/>
            <a:ext cx="163522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100" dirty="0">
                <a:solidFill>
                  <a:schemeClr val="bg1"/>
                </a:solidFill>
              </a:rPr>
              <a:t>H</a:t>
            </a:r>
            <a:r>
              <a:rPr lang="en-NL" sz="1100" dirty="0">
                <a:solidFill>
                  <a:schemeClr val="bg1"/>
                </a:solidFill>
              </a:rPr>
              <a:t>E</a:t>
            </a:r>
            <a:r>
              <a:rPr lang="nl-NL" sz="1100" dirty="0">
                <a:solidFill>
                  <a:schemeClr val="bg1"/>
                </a:solidFill>
              </a:rPr>
              <a:t>A</a:t>
            </a:r>
            <a:r>
              <a:rPr lang="en-NL" sz="1100" dirty="0">
                <a:solidFill>
                  <a:schemeClr val="bg1"/>
                </a:solidFill>
              </a:rPr>
              <a:t>L</a:t>
            </a:r>
            <a:r>
              <a:rPr lang="nl-NL" sz="1100" dirty="0">
                <a:solidFill>
                  <a:schemeClr val="bg1"/>
                </a:solidFill>
              </a:rPr>
              <a:t>T</a:t>
            </a:r>
            <a:r>
              <a:rPr lang="en-NL" sz="1100" dirty="0">
                <a:solidFill>
                  <a:schemeClr val="bg1"/>
                </a:solidFill>
              </a:rPr>
              <a:t>H</a:t>
            </a:r>
            <a:r>
              <a:rPr lang="nl-NL" sz="1100" dirty="0">
                <a:solidFill>
                  <a:schemeClr val="bg1"/>
                </a:solidFill>
              </a:rPr>
              <a:t>C</a:t>
            </a:r>
            <a:r>
              <a:rPr lang="en-NL" sz="1100" dirty="0">
                <a:solidFill>
                  <a:schemeClr val="bg1"/>
                </a:solidFill>
              </a:rPr>
              <a:t>ARE &amp;</a:t>
            </a:r>
            <a:br>
              <a:rPr lang="en-NL" sz="1100" dirty="0">
                <a:solidFill>
                  <a:schemeClr val="bg1"/>
                </a:solidFill>
              </a:rPr>
            </a:br>
            <a:r>
              <a:rPr lang="en-NL" sz="1100" dirty="0">
                <a:solidFill>
                  <a:schemeClr val="bg1"/>
                </a:solidFill>
              </a:rPr>
              <a:t>LIFE SCIENCES</a:t>
            </a:r>
            <a:endParaRPr lang="fr-FR" sz="11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BFCDAD-1DD8-4AE2-85A3-C14AD9F3C179}"/>
              </a:ext>
            </a:extLst>
          </p:cNvPr>
          <p:cNvGrpSpPr/>
          <p:nvPr/>
        </p:nvGrpSpPr>
        <p:grpSpPr>
          <a:xfrm>
            <a:off x="345152" y="0"/>
            <a:ext cx="1635227" cy="668369"/>
            <a:chOff x="344322" y="-8797"/>
            <a:chExt cx="1635227" cy="6683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55C812-3C5A-42CA-8251-7EE51FA1D06B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10" name="ZoneTexte 8">
              <a:extLst>
                <a:ext uri="{FF2B5EF4-FFF2-40B4-BE49-F238E27FC236}">
                  <a16:creationId xmlns:a16="http://schemas.microsoft.com/office/drawing/2014/main" id="{24B58E86-AC22-4939-9C63-E8AB6880B3AF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84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FA75FB-3C1E-4885-A80D-6453E728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Atos – </a:t>
            </a: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err="1"/>
              <a:t>hat</a:t>
            </a:r>
            <a:r>
              <a:rPr lang="sk-SK" dirty="0"/>
              <a:t> partnerstvo</a:t>
            </a:r>
          </a:p>
          <a:p>
            <a:endParaRPr lang="sk-SK" dirty="0"/>
          </a:p>
          <a:p>
            <a:r>
              <a:rPr lang="sk-SK" dirty="0"/>
              <a:t>Ako merať prínosy</a:t>
            </a:r>
          </a:p>
          <a:p>
            <a:endParaRPr lang="sk-SK" dirty="0"/>
          </a:p>
          <a:p>
            <a:r>
              <a:rPr lang="sk-SK" dirty="0"/>
              <a:t>Prípadová štúdia</a:t>
            </a:r>
          </a:p>
          <a:p>
            <a:endParaRPr lang="sk-SK" dirty="0"/>
          </a:p>
          <a:p>
            <a:r>
              <a:rPr lang="sk-SK" dirty="0"/>
              <a:t>Vývoj aplikácií do </a:t>
            </a:r>
            <a:r>
              <a:rPr lang="sk-SK" dirty="0" err="1"/>
              <a:t>cloudu</a:t>
            </a:r>
            <a:r>
              <a:rPr lang="sk-SK" dirty="0"/>
              <a:t> a </a:t>
            </a: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err="1"/>
              <a:t>hat</a:t>
            </a:r>
            <a:r>
              <a:rPr lang="sk-SK" dirty="0"/>
              <a:t> </a:t>
            </a:r>
            <a:r>
              <a:rPr lang="sk-SK" dirty="0" err="1"/>
              <a:t>OpenShift</a:t>
            </a:r>
            <a:endParaRPr lang="sk-SK" dirty="0"/>
          </a:p>
          <a:p>
            <a:endParaRPr lang="sk-SK" dirty="0"/>
          </a:p>
          <a:p>
            <a:r>
              <a:rPr lang="sk-SK" dirty="0"/>
              <a:t>Viac detailov o produkte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448EB1-F44C-4AE6-9D2E-8F19D9F3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00" y="123478"/>
            <a:ext cx="6851980" cy="720080"/>
          </a:xfrm>
        </p:spPr>
        <p:txBody>
          <a:bodyPr/>
          <a:lstStyle/>
          <a:p>
            <a:r>
              <a:rPr lang="sk-SK" dirty="0"/>
              <a:t>Program - témy</a:t>
            </a:r>
            <a:br>
              <a:rPr lang="en-NL" dirty="0"/>
            </a:b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2D802-166E-46D0-A6C0-9E36BB545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</a:t>
            </a:fld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B4F7FD-5B75-4D4C-9505-8CAE8445066B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914549-D554-4F15-953B-2EFC329003A0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11" name="ZoneTexte 8">
              <a:extLst>
                <a:ext uri="{FF2B5EF4-FFF2-40B4-BE49-F238E27FC236}">
                  <a16:creationId xmlns:a16="http://schemas.microsoft.com/office/drawing/2014/main" id="{FEFD6BD8-A6F5-49DA-8ADC-3A9B70A69BC4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81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FA75FB-3C1E-4885-A80D-6453E728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Business </a:t>
            </a:r>
            <a:r>
              <a:rPr lang="sk-SK" dirty="0" err="1"/>
              <a:t>Premier</a:t>
            </a:r>
            <a:r>
              <a:rPr lang="sk-SK" dirty="0"/>
              <a:t> Partner – </a:t>
            </a:r>
            <a:r>
              <a:rPr lang="sk-SK" b="1" dirty="0"/>
              <a:t>najvyššia úroveň partnerstva</a:t>
            </a:r>
          </a:p>
          <a:p>
            <a:pPr lvl="1"/>
            <a:r>
              <a:rPr lang="sk-SK" dirty="0"/>
              <a:t>„</a:t>
            </a:r>
            <a:r>
              <a:rPr lang="sk-SK" u="sng" dirty="0" err="1"/>
              <a:t>Premier</a:t>
            </a:r>
            <a:r>
              <a:rPr lang="sk-SK" dirty="0"/>
              <a:t> úroveň odzrkadľuje strategické partnerstvo so spoločnosťou </a:t>
            </a: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err="1"/>
              <a:t>hat</a:t>
            </a:r>
            <a:r>
              <a:rPr lang="sk-SK" dirty="0"/>
              <a:t>, ktorá znamená najvyšší príspevok do spolupráce </a:t>
            </a: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err="1"/>
              <a:t>hat</a:t>
            </a:r>
            <a:r>
              <a:rPr lang="sk-SK" dirty="0"/>
              <a:t> a </a:t>
            </a:r>
            <a:r>
              <a:rPr lang="sk-SK" dirty="0" err="1"/>
              <a:t>ekosysému</a:t>
            </a:r>
            <a:r>
              <a:rPr lang="sk-SK" dirty="0"/>
              <a:t> partnerov. „</a:t>
            </a:r>
            <a:r>
              <a:rPr lang="en-US" dirty="0"/>
              <a:t>Premier Business Partners</a:t>
            </a:r>
            <a:r>
              <a:rPr lang="sk-SK" dirty="0"/>
              <a:t>“ majú najväčšiu úroveň viditeľnosti v ekosystéme </a:t>
            </a: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err="1"/>
              <a:t>hat</a:t>
            </a:r>
            <a:r>
              <a:rPr lang="sk-SK" dirty="0"/>
              <a:t> a na trhu. To znamená aj najvyššiu mieru podpory od spoločnosti </a:t>
            </a: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err="1"/>
              <a:t>hat</a:t>
            </a:r>
            <a:r>
              <a:rPr lang="sk-SK" dirty="0"/>
              <a:t>.“</a:t>
            </a:r>
            <a:r>
              <a:rPr lang="en-US" dirty="0"/>
              <a:t> </a:t>
            </a:r>
            <a:endParaRPr lang="sk-SK" dirty="0"/>
          </a:p>
          <a:p>
            <a:r>
              <a:rPr lang="sk-SK" dirty="0"/>
              <a:t>Deklarované partnerstvo – </a:t>
            </a:r>
            <a:r>
              <a:rPr lang="sk-SK" b="1" dirty="0"/>
              <a:t>logo kvality</a:t>
            </a:r>
          </a:p>
          <a:p>
            <a:pPr lvl="1"/>
            <a:r>
              <a:rPr lang="sk-SK" dirty="0"/>
              <a:t>Certifikácie, sieť kontaktov, podpora partnera - tréning, informácie, štatút</a:t>
            </a:r>
          </a:p>
          <a:p>
            <a:r>
              <a:rPr lang="sk-SK" b="1" dirty="0"/>
              <a:t>Prínosy pre zákazníka</a:t>
            </a:r>
          </a:p>
          <a:p>
            <a:pPr lvl="1"/>
            <a:r>
              <a:rPr lang="sk-SK" dirty="0"/>
              <a:t>Kvalita partnera</a:t>
            </a:r>
          </a:p>
          <a:p>
            <a:pPr lvl="1"/>
            <a:r>
              <a:rPr lang="sk-SK" dirty="0"/>
              <a:t>Priama a sprostredkovaná podpora</a:t>
            </a:r>
          </a:p>
          <a:p>
            <a:pPr lvl="1"/>
            <a:r>
              <a:rPr lang="sk-SK" dirty="0"/>
              <a:t>Prístup k informáciám a kontaktom</a:t>
            </a:r>
          </a:p>
          <a:p>
            <a:pPr lvl="1"/>
            <a:r>
              <a:rPr lang="sk-SK" dirty="0"/>
              <a:t>Obchodné podmienky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448EB1-F44C-4AE6-9D2E-8F19D9F3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00" y="123478"/>
            <a:ext cx="7068004" cy="720080"/>
          </a:xfrm>
        </p:spPr>
        <p:txBody>
          <a:bodyPr/>
          <a:lstStyle/>
          <a:p>
            <a:r>
              <a:rPr lang="sk-SK"/>
              <a:t>Atos</a:t>
            </a:r>
            <a:br>
              <a:rPr lang="sk-SK"/>
            </a:b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err="1"/>
              <a:t>hat</a:t>
            </a:r>
            <a:r>
              <a:rPr lang="sk-SK" dirty="0"/>
              <a:t> Business </a:t>
            </a:r>
            <a:r>
              <a:rPr lang="sk-SK" dirty="0" err="1"/>
              <a:t>Premier</a:t>
            </a:r>
            <a:r>
              <a:rPr lang="sk-SK" dirty="0"/>
              <a:t> Partner</a:t>
            </a: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2D802-166E-46D0-A6C0-9E36BB545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</a:t>
            </a:fld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B4F7FD-5B75-4D4C-9505-8CAE8445066B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914549-D554-4F15-953B-2EFC329003A0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11" name="ZoneTexte 8">
              <a:extLst>
                <a:ext uri="{FF2B5EF4-FFF2-40B4-BE49-F238E27FC236}">
                  <a16:creationId xmlns:a16="http://schemas.microsoft.com/office/drawing/2014/main" id="{FEFD6BD8-A6F5-49DA-8ADC-3A9B70A69BC4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EF4F6D4-70FF-41DD-9DD3-8617D6C0C1AF}"/>
              </a:ext>
            </a:extLst>
          </p:cNvPr>
          <p:cNvSpPr txBox="1"/>
          <p:nvPr/>
        </p:nvSpPr>
        <p:spPr>
          <a:xfrm>
            <a:off x="4211960" y="439299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hlinkClick r:id="rId3"/>
              </a:rPr>
              <a:t>https://www.redhat-partner.com/programs/solution-provider/program-specifics/</a:t>
            </a:r>
            <a:r>
              <a:rPr lang="sk-SK" sz="900" dirty="0"/>
              <a:t> </a:t>
            </a:r>
            <a:br>
              <a:rPr lang="sk-SK" sz="900" dirty="0"/>
            </a:br>
            <a:r>
              <a:rPr lang="sk-SK" sz="900" dirty="0">
                <a:hlinkClick r:id="rId4"/>
              </a:rPr>
              <a:t>https://www.redhat-partner.com/programs/partner-programs/overview/</a:t>
            </a:r>
            <a:r>
              <a:rPr lang="sk-SK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877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448EB1-F44C-4AE6-9D2E-8F19D9F3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Prínosy a návratnosť investície</a:t>
            </a: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2D802-166E-46D0-A6C0-9E36BB545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4</a:t>
            </a:fld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B4F7FD-5B75-4D4C-9505-8CAE8445066B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914549-D554-4F15-953B-2EFC329003A0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11" name="ZoneTexte 8">
              <a:extLst>
                <a:ext uri="{FF2B5EF4-FFF2-40B4-BE49-F238E27FC236}">
                  <a16:creationId xmlns:a16="http://schemas.microsoft.com/office/drawing/2014/main" id="{FEFD6BD8-A6F5-49DA-8ADC-3A9B70A69BC4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75265A0-7972-4388-ABDB-CCB18360C191}"/>
              </a:ext>
            </a:extLst>
          </p:cNvPr>
          <p:cNvSpPr txBox="1"/>
          <p:nvPr/>
        </p:nvSpPr>
        <p:spPr>
          <a:xfrm>
            <a:off x="323528" y="1884136"/>
            <a:ext cx="712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/>
              <a:t>Návratnosť investície</a:t>
            </a:r>
            <a:r>
              <a:rPr lang="sk-SK" dirty="0"/>
              <a:t>: profit v čase oproti celkovej investícii 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8E156A9-B120-45BA-A68D-6FF9A81A3398}"/>
              </a:ext>
            </a:extLst>
          </p:cNvPr>
          <p:cNvSpPr/>
          <p:nvPr/>
        </p:nvSpPr>
        <p:spPr>
          <a:xfrm>
            <a:off x="6732240" y="682624"/>
            <a:ext cx="2376263" cy="1209881"/>
          </a:xfrm>
          <a:prstGeom prst="cloudCallout">
            <a:avLst>
              <a:gd name="adj1" fmla="val -1776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ROI, ROCE, EVA...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84A5C-4410-4DA3-A78E-09D0632D14B3}"/>
              </a:ext>
            </a:extLst>
          </p:cNvPr>
          <p:cNvSpPr txBox="1"/>
          <p:nvPr/>
        </p:nvSpPr>
        <p:spPr>
          <a:xfrm>
            <a:off x="1409014" y="2835841"/>
            <a:ext cx="451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dirty="0"/>
              <a:t>Profit = Tržby - Náklady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1CF9A87B-C226-4B4A-9295-271B1FF4F292}"/>
              </a:ext>
            </a:extLst>
          </p:cNvPr>
          <p:cNvSpPr/>
          <p:nvPr/>
        </p:nvSpPr>
        <p:spPr>
          <a:xfrm>
            <a:off x="5927495" y="2283718"/>
            <a:ext cx="1452817" cy="833366"/>
          </a:xfrm>
          <a:prstGeom prst="cloudCallout">
            <a:avLst>
              <a:gd name="adj1" fmla="val -1776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? </a:t>
            </a:r>
            <a:r>
              <a:rPr lang="sk-SK" sz="2800" dirty="0"/>
              <a:t>?</a:t>
            </a:r>
            <a:r>
              <a:rPr lang="sk-SK" dirty="0"/>
              <a:t> </a:t>
            </a:r>
            <a:r>
              <a:rPr lang="sk-SK" sz="3600" dirty="0"/>
              <a:t>?</a:t>
            </a:r>
            <a:endParaRPr lang="sk-SK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37F495A-DBB6-414B-B420-6B049A7192E3}"/>
              </a:ext>
            </a:extLst>
          </p:cNvPr>
          <p:cNvSpPr/>
          <p:nvPr/>
        </p:nvSpPr>
        <p:spPr>
          <a:xfrm>
            <a:off x="4860032" y="3359061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0D9D470-8CC0-4F9B-8F35-CF6C79FA5959}"/>
              </a:ext>
            </a:extLst>
          </p:cNvPr>
          <p:cNvSpPr/>
          <p:nvPr/>
        </p:nvSpPr>
        <p:spPr>
          <a:xfrm rot="10800000">
            <a:off x="3276262" y="242163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8F1AD2D-6366-4A31-B98E-FD29B673E344}"/>
              </a:ext>
            </a:extLst>
          </p:cNvPr>
          <p:cNvSpPr/>
          <p:nvPr/>
        </p:nvSpPr>
        <p:spPr>
          <a:xfrm>
            <a:off x="1331640" y="3640304"/>
            <a:ext cx="6700359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Dopady IT investície spravidla nie sú také jednoduché</a:t>
            </a:r>
          </a:p>
        </p:txBody>
      </p:sp>
    </p:spTree>
    <p:extLst>
      <p:ext uri="{BB962C8B-B14F-4D97-AF65-F5344CB8AC3E}">
        <p14:creationId xmlns:p14="http://schemas.microsoft.com/office/powerpoint/2010/main" val="283448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448EB1-F44C-4AE6-9D2E-8F19D9F3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</a:t>
            </a:r>
            <a:r>
              <a:rPr lang="sk-SK" dirty="0"/>
              <a:t>í</a:t>
            </a:r>
            <a:r>
              <a:rPr lang="en-GB" dirty="0"/>
              <a:t>nosy </a:t>
            </a:r>
            <a:r>
              <a:rPr lang="sk-SK" dirty="0"/>
              <a:t>-</a:t>
            </a:r>
            <a:r>
              <a:rPr lang="en-GB" dirty="0"/>
              <a:t> </a:t>
            </a:r>
            <a:r>
              <a:rPr lang="sk-SK" dirty="0"/>
              <a:t>ekonomická hodnota</a:t>
            </a:r>
            <a:endParaRPr lang="sk-SK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2D802-166E-46D0-A6C0-9E36BB545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5</a:t>
            </a:fld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B4F7FD-5B75-4D4C-9505-8CAE8445066B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914549-D554-4F15-953B-2EFC329003A0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11" name="ZoneTexte 8">
              <a:extLst>
                <a:ext uri="{FF2B5EF4-FFF2-40B4-BE49-F238E27FC236}">
                  <a16:creationId xmlns:a16="http://schemas.microsoft.com/office/drawing/2014/main" id="{FEFD6BD8-A6F5-49DA-8ADC-3A9B70A69BC4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02ED5F-B639-4D9F-8E0A-CAD31740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2626"/>
            <a:ext cx="1261384" cy="429994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139F49-1BB2-43ED-B741-F52EA8469002}"/>
              </a:ext>
            </a:extLst>
          </p:cNvPr>
          <p:cNvSpPr/>
          <p:nvPr/>
        </p:nvSpPr>
        <p:spPr>
          <a:xfrm>
            <a:off x="1691680" y="3817266"/>
            <a:ext cx="6282093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Príčinné súvislosti sú často zložité a špecifické </a:t>
            </a:r>
            <a:br>
              <a:rPr lang="sk-SK" dirty="0"/>
            </a:br>
            <a:r>
              <a:rPr lang="sk-SK" dirty="0"/>
              <a:t>pre každú firmu alebo organizáciu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4CD92-A1BC-4331-9524-C9C28744E8E8}"/>
              </a:ext>
            </a:extLst>
          </p:cNvPr>
          <p:cNvSpPr txBox="1"/>
          <p:nvPr/>
        </p:nvSpPr>
        <p:spPr>
          <a:xfrm>
            <a:off x="1259632" y="702124"/>
            <a:ext cx="7884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</a:pPr>
            <a:r>
              <a:rPr lang="sk-SK" b="1" dirty="0">
                <a:latin typeface="Verdana" pitchFamily="34" charset="0"/>
                <a:ea typeface="Verdana" pitchFamily="34" charset="0"/>
              </a:rPr>
              <a:t>Zvýšenie profitu pochádza z rôznych oblastí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u="sng" dirty="0">
                <a:solidFill>
                  <a:schemeClr val="accent1"/>
                </a:solidFill>
              </a:rPr>
              <a:t>(</a:t>
            </a:r>
            <a:r>
              <a:rPr lang="en-US" sz="1600" u="sng" dirty="0">
                <a:solidFill>
                  <a:schemeClr val="accent1"/>
                </a:solidFill>
              </a:rPr>
              <a:t>Red Hat Ansible Automation</a:t>
            </a:r>
            <a:r>
              <a:rPr lang="sk-SK" sz="1600" u="sng" dirty="0">
                <a:solidFill>
                  <a:schemeClr val="accent1"/>
                </a:solidFill>
              </a:rPr>
              <a:t> </a:t>
            </a:r>
            <a:r>
              <a:rPr lang="en-US" sz="1600" u="sng" dirty="0">
                <a:solidFill>
                  <a:schemeClr val="accent1"/>
                </a:solidFill>
              </a:rPr>
              <a:t>improves IT Agility and</a:t>
            </a:r>
            <a:r>
              <a:rPr lang="sk-SK" sz="1600" u="sng" dirty="0">
                <a:solidFill>
                  <a:schemeClr val="accent1"/>
                </a:solidFill>
              </a:rPr>
              <a:t> </a:t>
            </a:r>
            <a:r>
              <a:rPr lang="en-US" sz="1600" u="sng" dirty="0">
                <a:solidFill>
                  <a:schemeClr val="accent1"/>
                </a:solidFill>
              </a:rPr>
              <a:t>Time to Market</a:t>
            </a:r>
            <a:r>
              <a:rPr lang="sk-SK" sz="1600" u="sng" dirty="0">
                <a:solidFill>
                  <a:schemeClr val="accent1"/>
                </a:solidFill>
              </a:rPr>
              <a:t>; </a:t>
            </a:r>
            <a:r>
              <a:rPr lang="en-US" sz="1600" u="sng" dirty="0">
                <a:solidFill>
                  <a:schemeClr val="accent1"/>
                </a:solidFill>
              </a:rPr>
              <a:t>IDC White Paper</a:t>
            </a:r>
            <a:r>
              <a:rPr lang="sk-SK" sz="1600" u="sng" dirty="0">
                <a:solidFill>
                  <a:schemeClr val="accent1"/>
                </a:solidFill>
              </a:rPr>
              <a:t>)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/>
              <a:t>Zvýšenie </a:t>
            </a:r>
            <a:r>
              <a:rPr lang="sk-SK" sz="1600" dirty="0"/>
              <a:t>produktivity práce tímov – prevádzka infraštruktúry, správa aplikácií, </a:t>
            </a:r>
            <a:r>
              <a:rPr lang="sk-SK" sz="1600" dirty="0" err="1"/>
              <a:t>cyber</a:t>
            </a:r>
            <a:r>
              <a:rPr lang="sk-SK" sz="1600" dirty="0"/>
              <a:t> </a:t>
            </a:r>
            <a:r>
              <a:rPr lang="sk-SK" sz="1600" dirty="0" err="1"/>
              <a:t>security</a:t>
            </a:r>
            <a:endParaRPr lang="sk-SK" sz="1600" dirty="0"/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Nové zdroje príjmu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Lepšie využitie existujúcej infraštruktúry (majetku)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Efektívnejšie riadenie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Rýchlejší vývoj aplikácií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Rýchlejšie a častejšie nasadzovanie aplikácií (nových verzií a opráv)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Zníženie počtu neplánovaných odstávok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Skrátenie trvania neplánovaných odstávok; 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atď. ...</a:t>
            </a:r>
          </a:p>
        </p:txBody>
      </p:sp>
    </p:spTree>
    <p:extLst>
      <p:ext uri="{BB962C8B-B14F-4D97-AF65-F5344CB8AC3E}">
        <p14:creationId xmlns:p14="http://schemas.microsoft.com/office/powerpoint/2010/main" val="44346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FA75FB-3C1E-4885-A80D-6453E728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Informácie od dodávateľa</a:t>
            </a:r>
          </a:p>
          <a:p>
            <a:endParaRPr lang="sk-SK" dirty="0"/>
          </a:p>
          <a:p>
            <a:r>
              <a:rPr lang="sk-SK" dirty="0"/>
              <a:t>Referencie</a:t>
            </a:r>
          </a:p>
          <a:p>
            <a:endParaRPr lang="sk-SK" dirty="0"/>
          </a:p>
          <a:p>
            <a:r>
              <a:rPr lang="sk-SK" dirty="0"/>
              <a:t>Informácie od partnerov a konkurentov na trhu (napr. priemyselné zväzy)</a:t>
            </a:r>
          </a:p>
          <a:p>
            <a:endParaRPr lang="sk-SK" dirty="0"/>
          </a:p>
          <a:p>
            <a:r>
              <a:rPr lang="sk-SK" dirty="0"/>
              <a:t>Vlastná analýza</a:t>
            </a:r>
          </a:p>
          <a:p>
            <a:endParaRPr lang="sk-SK" dirty="0"/>
          </a:p>
          <a:p>
            <a:r>
              <a:rPr lang="sk-SK" dirty="0"/>
              <a:t>Konzultant – môže ním byť aj dodávateľ technológie (za určitých podmienok)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448EB1-F44C-4AE6-9D2E-8F19D9F3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00" y="123478"/>
            <a:ext cx="6851980" cy="720080"/>
          </a:xfrm>
        </p:spPr>
        <p:txBody>
          <a:bodyPr/>
          <a:lstStyle/>
          <a:p>
            <a:r>
              <a:rPr lang="sk-SK" dirty="0"/>
              <a:t>Ako získať informácie a rozhodnúť sa</a:t>
            </a: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2D802-166E-46D0-A6C0-9E36BB545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6</a:t>
            </a:fld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B4F7FD-5B75-4D4C-9505-8CAE8445066B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914549-D554-4F15-953B-2EFC329003A0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11" name="ZoneTexte 8">
              <a:extLst>
                <a:ext uri="{FF2B5EF4-FFF2-40B4-BE49-F238E27FC236}">
                  <a16:creationId xmlns:a16="http://schemas.microsoft.com/office/drawing/2014/main" id="{FEFD6BD8-A6F5-49DA-8ADC-3A9B70A69BC4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96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FA75FB-3C1E-4885-A80D-6453E728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Úspech projektu a prínosy spravidla nenastanú nasadením technológie</a:t>
            </a:r>
          </a:p>
          <a:p>
            <a:pPr lvl="1"/>
            <a:r>
              <a:rPr lang="sk-SK" dirty="0"/>
              <a:t>Spravidla prichádzajú s kvalifikovaným využívaním (motivovaní a vyškolení používatelia, manažéri, ktorí rozumejú procesom a systému ...)</a:t>
            </a:r>
          </a:p>
          <a:p>
            <a:endParaRPr lang="sk-SK" dirty="0"/>
          </a:p>
          <a:p>
            <a:r>
              <a:rPr lang="sk-SK" dirty="0"/>
              <a:t>Zriedka sa dá urobiť všetko naraz a ešte zriedkavejšie je, že to má zmysel</a:t>
            </a:r>
          </a:p>
          <a:p>
            <a:pPr lvl="1"/>
            <a:r>
              <a:rPr lang="sk-SK" dirty="0" err="1"/>
              <a:t>Paretovo</a:t>
            </a:r>
            <a:r>
              <a:rPr lang="sk-SK" dirty="0"/>
              <a:t> pravidlo (80 / 20) nestratilo platnosť</a:t>
            </a:r>
          </a:p>
          <a:p>
            <a:pPr lvl="1"/>
            <a:r>
              <a:rPr lang="sk-SK" dirty="0"/>
              <a:t>Začínajme tam, kde je nízke riziko neúspechu a vysoká návratnosť</a:t>
            </a:r>
            <a:br>
              <a:rPr lang="sk-SK" dirty="0"/>
            </a:br>
            <a:r>
              <a:rPr lang="sk-SK" dirty="0"/>
              <a:t>... a potom sa nesmieme zastaviť</a:t>
            </a:r>
          </a:p>
          <a:p>
            <a:pPr lvl="1"/>
            <a:r>
              <a:rPr lang="sk-SK" dirty="0"/>
              <a:t>Efekty a prínosy treba merať a posudzovať aj ďalej</a:t>
            </a:r>
          </a:p>
          <a:p>
            <a:endParaRPr lang="sk-SK" dirty="0"/>
          </a:p>
          <a:p>
            <a:r>
              <a:rPr lang="sk-SK" dirty="0"/>
              <a:t>Nezabudnime, že využitie technológií často vyžaduje zmenu procesov, kultúry, tréning a výchovu, motiváciu ... ľudí. Investujeme aj čas a prácu do change managementu.  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448EB1-F44C-4AE6-9D2E-8F19D9F3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00" y="123478"/>
            <a:ext cx="6851980" cy="720080"/>
          </a:xfrm>
        </p:spPr>
        <p:txBody>
          <a:bodyPr/>
          <a:lstStyle/>
          <a:p>
            <a:r>
              <a:rPr lang="sk-SK" dirty="0"/>
              <a:t>Prínosy sa zriedka materializujú, ak ...</a:t>
            </a: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2D802-166E-46D0-A6C0-9E36BB545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7</a:t>
            </a:fld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B4F7FD-5B75-4D4C-9505-8CAE8445066B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914549-D554-4F15-953B-2EFC329003A0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11" name="ZoneTexte 8">
              <a:extLst>
                <a:ext uri="{FF2B5EF4-FFF2-40B4-BE49-F238E27FC236}">
                  <a16:creationId xmlns:a16="http://schemas.microsoft.com/office/drawing/2014/main" id="{FEFD6BD8-A6F5-49DA-8ADC-3A9B70A69BC4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85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72" y="1427724"/>
            <a:ext cx="4950000" cy="2288053"/>
          </a:xfrm>
        </p:spPr>
        <p:txBody>
          <a:bodyPr anchor="ctr"/>
          <a:lstStyle/>
          <a:p>
            <a:r>
              <a:rPr lang="sk-SK" b="0" dirty="0"/>
              <a:t>Ďakujem</a:t>
            </a:r>
            <a:br>
              <a:rPr lang="en-US" dirty="0"/>
            </a:br>
            <a:br>
              <a:rPr lang="en-US" sz="1400" dirty="0"/>
            </a:br>
            <a:br>
              <a:rPr lang="en-US" sz="1200" dirty="0"/>
            </a:br>
            <a:r>
              <a:rPr lang="en-US" sz="1200" b="0" dirty="0"/>
              <a:t>For more information please contact:</a:t>
            </a:r>
            <a:br>
              <a:rPr lang="en-US" sz="1200" b="0" dirty="0"/>
            </a:br>
            <a:r>
              <a:rPr lang="sk-SK" sz="1200" b="0" dirty="0"/>
              <a:t>Ivo Kovačič, </a:t>
            </a:r>
            <a:r>
              <a:rPr lang="de-DE" sz="1200" b="0" dirty="0"/>
              <a:t>Head </a:t>
            </a:r>
            <a:r>
              <a:rPr lang="de-DE" sz="1200" b="0" dirty="0" err="1"/>
              <a:t>of</a:t>
            </a:r>
            <a:r>
              <a:rPr lang="de-DE" sz="1200" b="0" dirty="0"/>
              <a:t> Commercial Industries</a:t>
            </a:r>
            <a:br>
              <a:rPr lang="en-US" sz="1200" b="0" dirty="0"/>
            </a:br>
            <a:r>
              <a:rPr lang="en-US" sz="1200" b="0" dirty="0"/>
              <a:t>M+ </a:t>
            </a:r>
            <a:r>
              <a:rPr lang="sk-SK" sz="1200" b="0" dirty="0"/>
              <a:t>421 903 723 035</a:t>
            </a:r>
            <a:br>
              <a:rPr lang="sk-SK" sz="1200" b="0" dirty="0"/>
            </a:br>
            <a:r>
              <a:rPr lang="sk-SK" sz="1200" dirty="0" err="1">
                <a:hlinkClick r:id="rId2"/>
              </a:rPr>
              <a:t>ivo.kovacic</a:t>
            </a:r>
            <a:r>
              <a:rPr lang="en-US" sz="1200" dirty="0">
                <a:hlinkClick r:id="rId2"/>
              </a:rPr>
              <a:t>@atos.net</a:t>
            </a:r>
            <a:br>
              <a:rPr lang="sk-SK" sz="1200" b="0" dirty="0"/>
            </a:br>
            <a:r>
              <a:rPr lang="sk-SK" sz="1200" b="0" dirty="0"/>
              <a:t>https://www.linkedin.com/in/ivokovacic/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8F704B-6A28-4C91-93DA-671ED1AA69F4}"/>
              </a:ext>
            </a:extLst>
          </p:cNvPr>
          <p:cNvGrpSpPr/>
          <p:nvPr/>
        </p:nvGrpSpPr>
        <p:grpSpPr>
          <a:xfrm>
            <a:off x="345152" y="0"/>
            <a:ext cx="1635227" cy="668369"/>
            <a:chOff x="344322" y="-8797"/>
            <a:chExt cx="1635227" cy="6683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04EE3E-7B49-436F-8A5B-8FE87C3496BF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11" name="ZoneTexte 8">
              <a:extLst>
                <a:ext uri="{FF2B5EF4-FFF2-40B4-BE49-F238E27FC236}">
                  <a16:creationId xmlns:a16="http://schemas.microsoft.com/office/drawing/2014/main" id="{365E52A8-B6B8-4432-BD73-04A10CD17CF7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203467"/>
      </p:ext>
    </p:extLst>
  </p:cSld>
  <p:clrMapOvr>
    <a:masterClrMapping/>
  </p:clrMapOvr>
</p:sld>
</file>

<file path=ppt/theme/theme1.xml><?xml version="1.0" encoding="utf-8"?>
<a:theme xmlns:a="http://schemas.openxmlformats.org/drawingml/2006/main" name="Atos v4.0">
  <a:themeElements>
    <a:clrScheme name="Custom 1">
      <a:dk1>
        <a:sysClr val="windowText" lastClr="000000"/>
      </a:dk1>
      <a:lt1>
        <a:sysClr val="window" lastClr="FFFFFF"/>
      </a:lt1>
      <a:dk2>
        <a:srgbClr val="0066A1"/>
      </a:dk2>
      <a:lt2>
        <a:srgbClr val="FFFFFF"/>
      </a:lt2>
      <a:accent1>
        <a:srgbClr val="0066A1"/>
      </a:accent1>
      <a:accent2>
        <a:srgbClr val="0089C4"/>
      </a:accent2>
      <a:accent3>
        <a:srgbClr val="00AFD8"/>
      </a:accent3>
      <a:accent4>
        <a:srgbClr val="0066A1"/>
      </a:accent4>
      <a:accent5>
        <a:srgbClr val="0089C4"/>
      </a:accent5>
      <a:accent6>
        <a:srgbClr val="0066A1"/>
      </a:accent6>
      <a:hlink>
        <a:srgbClr val="0066A1"/>
      </a:hlink>
      <a:folHlink>
        <a:srgbClr val="00AFD8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Atos Primary Color Atos Blue">
      <a:srgbClr val="0066A1"/>
    </a:custClr>
    <a:custClr name="Atos Primary Color White">
      <a:srgbClr val="FFFFFF"/>
    </a:custClr>
    <a:custClr name="Atos Primary Color Grey">
      <a:srgbClr val="808080"/>
    </a:custClr>
    <a:custClr name="Atos Primary Color Black">
      <a:srgbClr val="000000"/>
    </a:custClr>
    <a:custClr name="Atos Secondary Color Orange">
      <a:srgbClr val="FA6119"/>
    </a:custClr>
    <a:custClr name="Atos Secondary Color Yellow">
      <a:srgbClr val="9E9500"/>
    </a:custClr>
    <a:custClr name="Atos Secondary Color Dark purple">
      <a:srgbClr val="6639B7"/>
    </a:custClr>
    <a:custClr name="Atos Secondary Color Light purple">
      <a:srgbClr val="A626AA"/>
    </a:custClr>
    <a:custClr name="Atos Secondary Color Teal">
      <a:srgbClr val="00A59C"/>
    </a:custClr>
    <a:custClr name="Atos Complementary Color Green">
      <a:srgbClr val="3F9C35"/>
    </a:custClr>
    <a:custClr name="Atos Complementary Color Pink">
      <a:srgbClr val="D71F85"/>
    </a:custClr>
    <a:custClr name="Atos Complementary Color Dark grey">
      <a:srgbClr val="898D8D"/>
    </a:custClr>
    <a:custClr name="Atos Complementary Color Light blue">
      <a:srgbClr val="00AFD8"/>
    </a:custClr>
    <a:custClr name="Atos Complementary Color Blue">
      <a:srgbClr val="0089C4"/>
    </a:custClr>
  </a:custClrLst>
  <a:extLst>
    <a:ext uri="{05A4C25C-085E-4340-85A3-A5531E510DB2}">
      <thm15:themeFamily xmlns:thm15="http://schemas.microsoft.com/office/thememl/2012/main" name="FS&amp;I-template-external.potx" id="{131AE8CD-8F1F-4DF4-BEB5-809138A7C5B6}" vid="{E1E649CA-2E18-4656-82EA-72FB2EFC39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1D27BFF4E8541B9B3EF13C286BD1F" ma:contentTypeVersion="13" ma:contentTypeDescription="Create a new document." ma:contentTypeScope="" ma:versionID="f5e4c4a27d709f00a811fa93c083a3b0">
  <xsd:schema xmlns:xsd="http://www.w3.org/2001/XMLSchema" xmlns:xs="http://www.w3.org/2001/XMLSchema" xmlns:p="http://schemas.microsoft.com/office/2006/metadata/properties" xmlns:ns3="8aaee02e-6277-4c0b-b341-9f98f138dc35" xmlns:ns4="42155e7f-bfc7-4a9f-a175-698061988dbd" targetNamespace="http://schemas.microsoft.com/office/2006/metadata/properties" ma:root="true" ma:fieldsID="b2fb958dfc0cd15a500dd2bd01eacff1" ns3:_="" ns4:_="">
    <xsd:import namespace="8aaee02e-6277-4c0b-b341-9f98f138dc35"/>
    <xsd:import namespace="42155e7f-bfc7-4a9f-a175-698061988d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ee02e-6277-4c0b-b341-9f98f138dc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55e7f-bfc7-4a9f-a175-698061988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88F4CB-D327-46F4-AE28-1DD604A3D05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768E3D-F8BC-427A-908E-8761613EC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aee02e-6277-4c0b-b341-9f98f138dc35"/>
    <ds:schemaRef ds:uri="42155e7f-bfc7-4a9f-a175-698061988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0C97B6-5F6C-4315-82E9-D04D81E0B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20210318 Atos Red hat webinar IK v1</Template>
  <TotalTime>741</TotalTime>
  <Words>661</Words>
  <Application>Microsoft Office PowerPoint</Application>
  <PresentationFormat>Předvádění na obrazovce (16:9)</PresentationFormat>
  <Paragraphs>105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Sans Unicode</vt:lpstr>
      <vt:lpstr>Verdana</vt:lpstr>
      <vt:lpstr>Atos v4.0</vt:lpstr>
      <vt:lpstr>Atos – Red hat partnerstvo</vt:lpstr>
      <vt:lpstr>Program - témy </vt:lpstr>
      <vt:lpstr>Atos Red hat Business Premier Partner</vt:lpstr>
      <vt:lpstr>Prínosy a návratnosť investície</vt:lpstr>
      <vt:lpstr>Prínosy - ekonomická hodnota</vt:lpstr>
      <vt:lpstr>Ako získať informácie a rozhodnúť sa</vt:lpstr>
      <vt:lpstr>Prínosy sa zriedka materializujú, ak ...</vt:lpstr>
      <vt:lpstr>Ďakujem   For more information please contact: Ivo Kovačič, Head of Commercial Industries M+ 421 903 723 035 ivo.kovacic@atos.net https://www.linkedin.com/in/ivokovacic/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Atos – Red hat partnerstvo</dc:title>
  <dc:creator>Ivo Kovacic</dc:creator>
  <cp:lastModifiedBy>Kristina Brozakova</cp:lastModifiedBy>
  <cp:revision>17</cp:revision>
  <dcterms:created xsi:type="dcterms:W3CDTF">2021-02-20T09:43:18Z</dcterms:created>
  <dcterms:modified xsi:type="dcterms:W3CDTF">2021-03-19T15:24:13Z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dd-mm-yyyy</vt:lpwstr>
  </property>
  <property fmtid="{D5CDD505-2E9C-101B-9397-08002B2CF9AE}" pid="3" name="Author">
    <vt:lpwstr/>
  </property>
  <property fmtid="{D5CDD505-2E9C-101B-9397-08002B2CF9AE}" pid="4" name="GBU">
    <vt:lpwstr/>
  </property>
  <property fmtid="{D5CDD505-2E9C-101B-9397-08002B2CF9AE}" pid="5" name="Division">
    <vt:lpwstr/>
  </property>
  <property fmtid="{D5CDD505-2E9C-101B-9397-08002B2CF9AE}" pid="6" name="Department">
    <vt:lpwstr/>
  </property>
  <property fmtid="{D5CDD505-2E9C-101B-9397-08002B2CF9AE}" pid="7" name="Classification">
    <vt:lpwstr>© Atos</vt:lpwstr>
  </property>
  <property fmtid="{D5CDD505-2E9C-101B-9397-08002B2CF9AE}" pid="8" name="MSIP_Label_112e00b9-34e2-4b26-a577-af1fd0f9f7ee_Enabled">
    <vt:lpwstr>True</vt:lpwstr>
  </property>
  <property fmtid="{D5CDD505-2E9C-101B-9397-08002B2CF9AE}" pid="9" name="MSIP_Label_112e00b9-34e2-4b26-a577-af1fd0f9f7ee_SiteId">
    <vt:lpwstr>33440fc6-b7c7-412c-bb73-0e70b0198d5a</vt:lpwstr>
  </property>
  <property fmtid="{D5CDD505-2E9C-101B-9397-08002B2CF9AE}" pid="10" name="MSIP_Label_112e00b9-34e2-4b26-a577-af1fd0f9f7ee_Owner">
    <vt:lpwstr>ronald.katoen@atos.net</vt:lpwstr>
  </property>
  <property fmtid="{D5CDD505-2E9C-101B-9397-08002B2CF9AE}" pid="11" name="MSIP_Label_112e00b9-34e2-4b26-a577-af1fd0f9f7ee_SetDate">
    <vt:lpwstr>2020-09-08T16:01:58.7598788Z</vt:lpwstr>
  </property>
  <property fmtid="{D5CDD505-2E9C-101B-9397-08002B2CF9AE}" pid="12" name="MSIP_Label_112e00b9-34e2-4b26-a577-af1fd0f9f7ee_Name">
    <vt:lpwstr>Atos For Internal Use</vt:lpwstr>
  </property>
  <property fmtid="{D5CDD505-2E9C-101B-9397-08002B2CF9AE}" pid="13" name="MSIP_Label_112e00b9-34e2-4b26-a577-af1fd0f9f7ee_Application">
    <vt:lpwstr>Microsoft Azure Information Protection</vt:lpwstr>
  </property>
  <property fmtid="{D5CDD505-2E9C-101B-9397-08002B2CF9AE}" pid="14" name="MSIP_Label_112e00b9-34e2-4b26-a577-af1fd0f9f7ee_ActionId">
    <vt:lpwstr>424a2b52-4f02-48d3-8062-821fe1e37dac</vt:lpwstr>
  </property>
  <property fmtid="{D5CDD505-2E9C-101B-9397-08002B2CF9AE}" pid="15" name="MSIP_Label_112e00b9-34e2-4b26-a577-af1fd0f9f7ee_Extended_MSFT_Method">
    <vt:lpwstr>Automatic</vt:lpwstr>
  </property>
  <property fmtid="{D5CDD505-2E9C-101B-9397-08002B2CF9AE}" pid="16" name="MSIP_Label_e463cba9-5f6c-478d-9329-7b2295e4e8ed_Enabled">
    <vt:lpwstr>True</vt:lpwstr>
  </property>
  <property fmtid="{D5CDD505-2E9C-101B-9397-08002B2CF9AE}" pid="17" name="MSIP_Label_e463cba9-5f6c-478d-9329-7b2295e4e8ed_SiteId">
    <vt:lpwstr>33440fc6-b7c7-412c-bb73-0e70b0198d5a</vt:lpwstr>
  </property>
  <property fmtid="{D5CDD505-2E9C-101B-9397-08002B2CF9AE}" pid="18" name="MSIP_Label_e463cba9-5f6c-478d-9329-7b2295e4e8ed_SetDate">
    <vt:lpwstr>2020-09-08T16:01:58.7598788Z</vt:lpwstr>
  </property>
  <property fmtid="{D5CDD505-2E9C-101B-9397-08002B2CF9AE}" pid="19" name="MSIP_Label_e463cba9-5f6c-478d-9329-7b2295e4e8ed_Name">
    <vt:lpwstr>Atos For Internal Use - All Employees</vt:lpwstr>
  </property>
  <property fmtid="{D5CDD505-2E9C-101B-9397-08002B2CF9AE}" pid="20" name="MSIP_Label_e463cba9-5f6c-478d-9329-7b2295e4e8ed_ActionId">
    <vt:lpwstr>424a2b52-4f02-48d3-8062-821fe1e37dac</vt:lpwstr>
  </property>
  <property fmtid="{D5CDD505-2E9C-101B-9397-08002B2CF9AE}" pid="21" name="MSIP_Label_e463cba9-5f6c-478d-9329-7b2295e4e8ed_Extended_MSFT_Method">
    <vt:lpwstr>Automatic</vt:lpwstr>
  </property>
  <property fmtid="{D5CDD505-2E9C-101B-9397-08002B2CF9AE}" pid="22" name="Sensitivity">
    <vt:lpwstr>Atos For Internal Use Atos For Internal Use - All Employees</vt:lpwstr>
  </property>
  <property fmtid="{D5CDD505-2E9C-101B-9397-08002B2CF9AE}" pid="23" name="ContentTypeId">
    <vt:lpwstr>0x0101007E81D27BFF4E8541B9B3EF13C286BD1F</vt:lpwstr>
  </property>
</Properties>
</file>