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9" r:id="rId6"/>
    <p:sldId id="267" r:id="rId7"/>
    <p:sldId id="268" r:id="rId8"/>
    <p:sldId id="271" r:id="rId9"/>
    <p:sldId id="269" r:id="rId10"/>
    <p:sldId id="272" r:id="rId11"/>
    <p:sldId id="273" r:id="rId12"/>
    <p:sldId id="274" r:id="rId13"/>
    <p:sldId id="25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C7C9C7"/>
    <a:srgbClr val="DFDFDF"/>
    <a:srgbClr val="ECECEC"/>
    <a:srgbClr val="F5F5F5"/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0" autoAdjust="0"/>
    <p:restoredTop sz="90753" autoAdjust="0"/>
  </p:normalViewPr>
  <p:slideViewPr>
    <p:cSldViewPr>
      <p:cViewPr varScale="1">
        <p:scale>
          <a:sx n="92" d="100"/>
          <a:sy n="92" d="100"/>
        </p:scale>
        <p:origin x="74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48" d="100"/>
          <a:sy n="148" d="100"/>
        </p:scale>
        <p:origin x="4440" y="-173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649A8-AF88-4525-A7C9-A5E10AFDF0E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64F1614-B60A-4956-B852-7E7092F5FF9B}">
      <dgm:prSet phldrT="[Text]"/>
      <dgm:spPr/>
      <dgm:t>
        <a:bodyPr/>
        <a:lstStyle/>
        <a:p>
          <a:r>
            <a:rPr lang="sk-SK" dirty="0"/>
            <a:t>Technológia</a:t>
          </a:r>
        </a:p>
      </dgm:t>
    </dgm:pt>
    <dgm:pt modelId="{2FC5C574-67BD-4065-AF49-67FA706DDC97}" type="parTrans" cxnId="{51875CB4-0139-4F46-8543-95EE662C5371}">
      <dgm:prSet/>
      <dgm:spPr/>
      <dgm:t>
        <a:bodyPr/>
        <a:lstStyle/>
        <a:p>
          <a:endParaRPr lang="sk-SK"/>
        </a:p>
      </dgm:t>
    </dgm:pt>
    <dgm:pt modelId="{2D8BFEEF-7ECB-4DBA-A784-16576A9903C3}" type="sibTrans" cxnId="{51875CB4-0139-4F46-8543-95EE662C5371}">
      <dgm:prSet/>
      <dgm:spPr/>
      <dgm:t>
        <a:bodyPr/>
        <a:lstStyle/>
        <a:p>
          <a:endParaRPr lang="sk-SK"/>
        </a:p>
      </dgm:t>
    </dgm:pt>
    <dgm:pt modelId="{EB978016-54F2-451F-93A4-08707FB5C810}">
      <dgm:prSet phldrT="[Text]"/>
      <dgm:spPr/>
      <dgm:t>
        <a:bodyPr/>
        <a:lstStyle/>
        <a:p>
          <a:r>
            <a:rPr lang="sk-SK" dirty="0"/>
            <a:t>Spolupráca</a:t>
          </a:r>
          <a:br>
            <a:rPr lang="sk-SK" dirty="0"/>
          </a:br>
          <a:r>
            <a:rPr lang="sk-SK" dirty="0"/>
            <a:t>(Procesy)</a:t>
          </a:r>
        </a:p>
      </dgm:t>
    </dgm:pt>
    <dgm:pt modelId="{9FF9F67D-2BDA-4A58-BECC-87376CEC4EF3}" type="parTrans" cxnId="{C04FDF1D-7359-4CE8-93B4-FECF014F91AD}">
      <dgm:prSet/>
      <dgm:spPr/>
      <dgm:t>
        <a:bodyPr/>
        <a:lstStyle/>
        <a:p>
          <a:endParaRPr lang="sk-SK"/>
        </a:p>
      </dgm:t>
    </dgm:pt>
    <dgm:pt modelId="{299E0042-0429-43E5-BE91-A648350818F0}" type="sibTrans" cxnId="{C04FDF1D-7359-4CE8-93B4-FECF014F91AD}">
      <dgm:prSet/>
      <dgm:spPr/>
      <dgm:t>
        <a:bodyPr/>
        <a:lstStyle/>
        <a:p>
          <a:endParaRPr lang="sk-SK"/>
        </a:p>
      </dgm:t>
    </dgm:pt>
    <dgm:pt modelId="{B713F4BF-8048-478D-A908-04D7E7FD8B16}">
      <dgm:prSet phldrT="[Text]"/>
      <dgm:spPr/>
      <dgm:t>
        <a:bodyPr/>
        <a:lstStyle/>
        <a:p>
          <a:r>
            <a:rPr lang="sk-SK" dirty="0"/>
            <a:t>Ľudia</a:t>
          </a:r>
        </a:p>
      </dgm:t>
    </dgm:pt>
    <dgm:pt modelId="{41F2B332-49C8-4384-88D1-7BF92650BB18}" type="parTrans" cxnId="{A0832CF1-74F6-43AE-B384-8F5FACF164B0}">
      <dgm:prSet/>
      <dgm:spPr/>
      <dgm:t>
        <a:bodyPr/>
        <a:lstStyle/>
        <a:p>
          <a:endParaRPr lang="sk-SK"/>
        </a:p>
      </dgm:t>
    </dgm:pt>
    <dgm:pt modelId="{5126EC59-81D1-4AD2-89F3-5E31971845FA}" type="sibTrans" cxnId="{A0832CF1-74F6-43AE-B384-8F5FACF164B0}">
      <dgm:prSet/>
      <dgm:spPr/>
      <dgm:t>
        <a:bodyPr/>
        <a:lstStyle/>
        <a:p>
          <a:endParaRPr lang="sk-SK"/>
        </a:p>
      </dgm:t>
    </dgm:pt>
    <dgm:pt modelId="{AC1D113E-AF9E-4B29-ABD2-48C41CB7C2AD}" type="pres">
      <dgm:prSet presAssocID="{509649A8-AF88-4525-A7C9-A5E10AFDF0EF}" presName="compositeShape" presStyleCnt="0">
        <dgm:presLayoutVars>
          <dgm:chMax val="7"/>
          <dgm:dir/>
          <dgm:resizeHandles val="exact"/>
        </dgm:presLayoutVars>
      </dgm:prSet>
      <dgm:spPr/>
    </dgm:pt>
    <dgm:pt modelId="{5E365AEF-1BA6-4B4D-B03A-6042B29CE7BB}" type="pres">
      <dgm:prSet presAssocID="{564F1614-B60A-4956-B852-7E7092F5FF9B}" presName="circ1" presStyleLbl="vennNode1" presStyleIdx="0" presStyleCnt="3"/>
      <dgm:spPr/>
    </dgm:pt>
    <dgm:pt modelId="{F929122B-4431-4411-97AB-598A28965175}" type="pres">
      <dgm:prSet presAssocID="{564F1614-B60A-4956-B852-7E7092F5FF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6553D68-3AA1-4C50-9889-5F4C2E00FE90}" type="pres">
      <dgm:prSet presAssocID="{EB978016-54F2-451F-93A4-08707FB5C810}" presName="circ2" presStyleLbl="vennNode1" presStyleIdx="1" presStyleCnt="3"/>
      <dgm:spPr/>
    </dgm:pt>
    <dgm:pt modelId="{7F0765F7-22E2-4EA3-A984-950B2B917E18}" type="pres">
      <dgm:prSet presAssocID="{EB978016-54F2-451F-93A4-08707FB5C81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2C77C3C-58C6-437D-90D9-07FCD19ABA28}" type="pres">
      <dgm:prSet presAssocID="{B713F4BF-8048-478D-A908-04D7E7FD8B16}" presName="circ3" presStyleLbl="vennNode1" presStyleIdx="2" presStyleCnt="3"/>
      <dgm:spPr/>
    </dgm:pt>
    <dgm:pt modelId="{19FA8183-0468-43A9-9170-7C94E552017E}" type="pres">
      <dgm:prSet presAssocID="{B713F4BF-8048-478D-A908-04D7E7FD8B1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04FDF1D-7359-4CE8-93B4-FECF014F91AD}" srcId="{509649A8-AF88-4525-A7C9-A5E10AFDF0EF}" destId="{EB978016-54F2-451F-93A4-08707FB5C810}" srcOrd="1" destOrd="0" parTransId="{9FF9F67D-2BDA-4A58-BECC-87376CEC4EF3}" sibTransId="{299E0042-0429-43E5-BE91-A648350818F0}"/>
    <dgm:cxn modelId="{33A2F12F-49EE-4024-B19E-0FCBA50FA55D}" type="presOf" srcId="{509649A8-AF88-4525-A7C9-A5E10AFDF0EF}" destId="{AC1D113E-AF9E-4B29-ABD2-48C41CB7C2AD}" srcOrd="0" destOrd="0" presId="urn:microsoft.com/office/officeart/2005/8/layout/venn1"/>
    <dgm:cxn modelId="{9DCC4263-4D8D-43C0-848B-7213822FB951}" type="presOf" srcId="{B713F4BF-8048-478D-A908-04D7E7FD8B16}" destId="{D2C77C3C-58C6-437D-90D9-07FCD19ABA28}" srcOrd="0" destOrd="0" presId="urn:microsoft.com/office/officeart/2005/8/layout/venn1"/>
    <dgm:cxn modelId="{503E2671-D888-4910-8985-906691414539}" type="presOf" srcId="{EB978016-54F2-451F-93A4-08707FB5C810}" destId="{7F0765F7-22E2-4EA3-A984-950B2B917E18}" srcOrd="1" destOrd="0" presId="urn:microsoft.com/office/officeart/2005/8/layout/venn1"/>
    <dgm:cxn modelId="{A6980286-99CD-43B0-B240-B3CFBAF9A444}" type="presOf" srcId="{B713F4BF-8048-478D-A908-04D7E7FD8B16}" destId="{19FA8183-0468-43A9-9170-7C94E552017E}" srcOrd="1" destOrd="0" presId="urn:microsoft.com/office/officeart/2005/8/layout/venn1"/>
    <dgm:cxn modelId="{FE349495-BF35-4396-9911-2CDE211D153D}" type="presOf" srcId="{EB978016-54F2-451F-93A4-08707FB5C810}" destId="{66553D68-3AA1-4C50-9889-5F4C2E00FE90}" srcOrd="0" destOrd="0" presId="urn:microsoft.com/office/officeart/2005/8/layout/venn1"/>
    <dgm:cxn modelId="{31A3C69A-F533-4273-99A9-1A9F79563D2B}" type="presOf" srcId="{564F1614-B60A-4956-B852-7E7092F5FF9B}" destId="{F929122B-4431-4411-97AB-598A28965175}" srcOrd="1" destOrd="0" presId="urn:microsoft.com/office/officeart/2005/8/layout/venn1"/>
    <dgm:cxn modelId="{51875CB4-0139-4F46-8543-95EE662C5371}" srcId="{509649A8-AF88-4525-A7C9-A5E10AFDF0EF}" destId="{564F1614-B60A-4956-B852-7E7092F5FF9B}" srcOrd="0" destOrd="0" parTransId="{2FC5C574-67BD-4065-AF49-67FA706DDC97}" sibTransId="{2D8BFEEF-7ECB-4DBA-A784-16576A9903C3}"/>
    <dgm:cxn modelId="{206E5DC2-3B29-40FA-B2F2-64C2239C591F}" type="presOf" srcId="{564F1614-B60A-4956-B852-7E7092F5FF9B}" destId="{5E365AEF-1BA6-4B4D-B03A-6042B29CE7BB}" srcOrd="0" destOrd="0" presId="urn:microsoft.com/office/officeart/2005/8/layout/venn1"/>
    <dgm:cxn modelId="{A0832CF1-74F6-43AE-B384-8F5FACF164B0}" srcId="{509649A8-AF88-4525-A7C9-A5E10AFDF0EF}" destId="{B713F4BF-8048-478D-A908-04D7E7FD8B16}" srcOrd="2" destOrd="0" parTransId="{41F2B332-49C8-4384-88D1-7BF92650BB18}" sibTransId="{5126EC59-81D1-4AD2-89F3-5E31971845FA}"/>
    <dgm:cxn modelId="{B4E16DAE-DAB7-475B-AD19-C8273070F775}" type="presParOf" srcId="{AC1D113E-AF9E-4B29-ABD2-48C41CB7C2AD}" destId="{5E365AEF-1BA6-4B4D-B03A-6042B29CE7BB}" srcOrd="0" destOrd="0" presId="urn:microsoft.com/office/officeart/2005/8/layout/venn1"/>
    <dgm:cxn modelId="{AC20DD34-5D60-4F5E-8E1B-5467951778E8}" type="presParOf" srcId="{AC1D113E-AF9E-4B29-ABD2-48C41CB7C2AD}" destId="{F929122B-4431-4411-97AB-598A28965175}" srcOrd="1" destOrd="0" presId="urn:microsoft.com/office/officeart/2005/8/layout/venn1"/>
    <dgm:cxn modelId="{2C9675A6-D5A3-4DBC-9276-4909FB0CFC61}" type="presParOf" srcId="{AC1D113E-AF9E-4B29-ABD2-48C41CB7C2AD}" destId="{66553D68-3AA1-4C50-9889-5F4C2E00FE90}" srcOrd="2" destOrd="0" presId="urn:microsoft.com/office/officeart/2005/8/layout/venn1"/>
    <dgm:cxn modelId="{FA3657B1-ED86-447D-BAC7-EBDC29B56445}" type="presParOf" srcId="{AC1D113E-AF9E-4B29-ABD2-48C41CB7C2AD}" destId="{7F0765F7-22E2-4EA3-A984-950B2B917E18}" srcOrd="3" destOrd="0" presId="urn:microsoft.com/office/officeart/2005/8/layout/venn1"/>
    <dgm:cxn modelId="{6EF43110-5981-4D98-B11B-0818A32FFC24}" type="presParOf" srcId="{AC1D113E-AF9E-4B29-ABD2-48C41CB7C2AD}" destId="{D2C77C3C-58C6-437D-90D9-07FCD19ABA28}" srcOrd="4" destOrd="0" presId="urn:microsoft.com/office/officeart/2005/8/layout/venn1"/>
    <dgm:cxn modelId="{B6E964D1-6342-4F9A-B950-965DBA92BFC8}" type="presParOf" srcId="{AC1D113E-AF9E-4B29-ABD2-48C41CB7C2AD}" destId="{19FA8183-0468-43A9-9170-7C94E552017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65AEF-1BA6-4B4D-B03A-6042B29CE7BB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Technológia</a:t>
          </a:r>
        </a:p>
      </dsp:txBody>
      <dsp:txXfrm>
        <a:off x="2153920" y="477519"/>
        <a:ext cx="1788160" cy="1097280"/>
      </dsp:txXfrm>
    </dsp:sp>
    <dsp:sp modelId="{66553D68-3AA1-4C50-9889-5F4C2E00FE90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Spolupráca</a:t>
          </a:r>
          <a:br>
            <a:rPr lang="sk-SK" sz="2000" kern="1200" dirty="0"/>
          </a:br>
          <a:r>
            <a:rPr lang="sk-SK" sz="2000" kern="1200" dirty="0"/>
            <a:t>(Procesy)</a:t>
          </a:r>
        </a:p>
      </dsp:txBody>
      <dsp:txXfrm>
        <a:off x="3454400" y="2204720"/>
        <a:ext cx="1463040" cy="1341120"/>
      </dsp:txXfrm>
    </dsp:sp>
    <dsp:sp modelId="{D2C77C3C-58C6-437D-90D9-07FCD19ABA28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Ľudia</a:t>
          </a:r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d 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Syntel are registered trademarks of the Atos group. September 2020. © 2020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86" y="179512"/>
            <a:ext cx="1354139" cy="4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d 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Syntel are registered trademarks of the Atos group. September 2020. © 2020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86" y="131882"/>
            <a:ext cx="1354139" cy="4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69BF997-9B5F-4A82-AF31-6E87F25749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3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6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84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0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3.emf"/><Relationship Id="rId16" Type="http://schemas.openxmlformats.org/officeDocument/2006/relationships/image" Target="../media/image3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image" Target="../media/image3.emf"/><Relationship Id="rId16" Type="http://schemas.openxmlformats.org/officeDocument/2006/relationships/image" Target="../media/image4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8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0.sv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0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3" y="1487559"/>
            <a:ext cx="5095836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A9BEF42F-A521-4DFA-A311-5DDE7CB938AF}"/>
              </a:ext>
            </a:extLst>
          </p:cNvPr>
          <p:cNvSpPr/>
          <p:nvPr userDrawn="1"/>
        </p:nvSpPr>
        <p:spPr>
          <a:xfrm>
            <a:off x="5904000" y="0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BF606E6-FC07-4103-8919-61E97086F063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148" name="Graphic 147">
            <a:extLst>
              <a:ext uri="{FF2B5EF4-FFF2-40B4-BE49-F238E27FC236}">
                <a16:creationId xmlns:a16="http://schemas.microsoft.com/office/drawing/2014/main" id="{CCB4843F-A462-48E0-9A60-903220320E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4779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5806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1200" b="0" dirty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18. marca 2021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3867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4603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9209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9155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select own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51BC074-9CDD-4182-BCD5-F812F827E4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68786" y="0"/>
            <a:ext cx="3178800" cy="3114116"/>
          </a:xfrm>
          <a:custGeom>
            <a:avLst/>
            <a:gdLst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4116"/>
              <a:gd name="connsiteX1" fmla="*/ 3175216 w 3175216"/>
              <a:gd name="connsiteY1" fmla="*/ 0 h 3114116"/>
              <a:gd name="connsiteX2" fmla="*/ 3172834 w 3175216"/>
              <a:gd name="connsiteY2" fmla="*/ 2644909 h 3114116"/>
              <a:gd name="connsiteX3" fmla="*/ 3014485 w 3175216"/>
              <a:gd name="connsiteY3" fmla="*/ 2770425 h 3114116"/>
              <a:gd name="connsiteX4" fmla="*/ 1924003 w 3175216"/>
              <a:gd name="connsiteY4" fmla="*/ 3114116 h 3114116"/>
              <a:gd name="connsiteX5" fmla="*/ 1234497 w 3175216"/>
              <a:gd name="connsiteY5" fmla="*/ 2990850 h 3114116"/>
              <a:gd name="connsiteX6" fmla="*/ 624896 w 3175216"/>
              <a:gd name="connsiteY6" fmla="*/ 2626520 h 3114116"/>
              <a:gd name="connsiteX7" fmla="*/ 310571 w 3175216"/>
              <a:gd name="connsiteY7" fmla="*/ 2274095 h 3114116"/>
              <a:gd name="connsiteX8" fmla="*/ 177222 w 3175216"/>
              <a:gd name="connsiteY8" fmla="*/ 2045495 h 3114116"/>
              <a:gd name="connsiteX9" fmla="*/ 70065 w 3175216"/>
              <a:gd name="connsiteY9" fmla="*/ 1778793 h 3114116"/>
              <a:gd name="connsiteX10" fmla="*/ 98639 w 3175216"/>
              <a:gd name="connsiteY10" fmla="*/ 1762125 h 3114116"/>
              <a:gd name="connsiteX11" fmla="*/ 0 w 3175216"/>
              <a:gd name="connsiteY11" fmla="*/ 1160609 h 3114116"/>
              <a:gd name="connsiteX12" fmla="*/ 334775 w 3175216"/>
              <a:gd name="connsiteY12" fmla="*/ 100902 h 3114116"/>
              <a:gd name="connsiteX13" fmla="*/ 398297 w 3175216"/>
              <a:gd name="connsiteY13" fmla="*/ 15950 h 3114116"/>
              <a:gd name="connsiteX14" fmla="*/ 410738 w 3175216"/>
              <a:gd name="connsiteY14" fmla="*/ 0 h 3114116"/>
              <a:gd name="connsiteX0" fmla="*/ 410738 w 3175216"/>
              <a:gd name="connsiteY0" fmla="*/ 0 h 3114116"/>
              <a:gd name="connsiteX1" fmla="*/ 3175216 w 3175216"/>
              <a:gd name="connsiteY1" fmla="*/ 0 h 3114116"/>
              <a:gd name="connsiteX2" fmla="*/ 3172834 w 3175216"/>
              <a:gd name="connsiteY2" fmla="*/ 2644909 h 3114116"/>
              <a:gd name="connsiteX3" fmla="*/ 3014485 w 3175216"/>
              <a:gd name="connsiteY3" fmla="*/ 2770425 h 3114116"/>
              <a:gd name="connsiteX4" fmla="*/ 1924003 w 3175216"/>
              <a:gd name="connsiteY4" fmla="*/ 3114116 h 3114116"/>
              <a:gd name="connsiteX5" fmla="*/ 1234497 w 3175216"/>
              <a:gd name="connsiteY5" fmla="*/ 2990850 h 3114116"/>
              <a:gd name="connsiteX6" fmla="*/ 624896 w 3175216"/>
              <a:gd name="connsiteY6" fmla="*/ 2626520 h 3114116"/>
              <a:gd name="connsiteX7" fmla="*/ 310571 w 3175216"/>
              <a:gd name="connsiteY7" fmla="*/ 2274095 h 3114116"/>
              <a:gd name="connsiteX8" fmla="*/ 177222 w 3175216"/>
              <a:gd name="connsiteY8" fmla="*/ 2045495 h 3114116"/>
              <a:gd name="connsiteX9" fmla="*/ 70065 w 3175216"/>
              <a:gd name="connsiteY9" fmla="*/ 1778793 h 3114116"/>
              <a:gd name="connsiteX10" fmla="*/ 98639 w 3175216"/>
              <a:gd name="connsiteY10" fmla="*/ 1762125 h 3114116"/>
              <a:gd name="connsiteX11" fmla="*/ 0 w 3175216"/>
              <a:gd name="connsiteY11" fmla="*/ 1160609 h 3114116"/>
              <a:gd name="connsiteX12" fmla="*/ 334775 w 3175216"/>
              <a:gd name="connsiteY12" fmla="*/ 100902 h 3114116"/>
              <a:gd name="connsiteX13" fmla="*/ 398297 w 3175216"/>
              <a:gd name="connsiteY13" fmla="*/ 15950 h 3114116"/>
              <a:gd name="connsiteX14" fmla="*/ 410738 w 3175216"/>
              <a:gd name="connsiteY14" fmla="*/ 0 h 3114116"/>
              <a:gd name="connsiteX0" fmla="*/ 410738 w 3175216"/>
              <a:gd name="connsiteY0" fmla="*/ 0 h 3114116"/>
              <a:gd name="connsiteX1" fmla="*/ 3175216 w 3175216"/>
              <a:gd name="connsiteY1" fmla="*/ 0 h 3114116"/>
              <a:gd name="connsiteX2" fmla="*/ 3172834 w 3175216"/>
              <a:gd name="connsiteY2" fmla="*/ 2644909 h 3114116"/>
              <a:gd name="connsiteX3" fmla="*/ 3014485 w 3175216"/>
              <a:gd name="connsiteY3" fmla="*/ 2770425 h 3114116"/>
              <a:gd name="connsiteX4" fmla="*/ 1924003 w 3175216"/>
              <a:gd name="connsiteY4" fmla="*/ 3114116 h 3114116"/>
              <a:gd name="connsiteX5" fmla="*/ 1234497 w 3175216"/>
              <a:gd name="connsiteY5" fmla="*/ 2990850 h 3114116"/>
              <a:gd name="connsiteX6" fmla="*/ 624896 w 3175216"/>
              <a:gd name="connsiteY6" fmla="*/ 2626520 h 3114116"/>
              <a:gd name="connsiteX7" fmla="*/ 310571 w 3175216"/>
              <a:gd name="connsiteY7" fmla="*/ 2274095 h 3114116"/>
              <a:gd name="connsiteX8" fmla="*/ 177222 w 3175216"/>
              <a:gd name="connsiteY8" fmla="*/ 2045495 h 3114116"/>
              <a:gd name="connsiteX9" fmla="*/ 70065 w 3175216"/>
              <a:gd name="connsiteY9" fmla="*/ 1778793 h 3114116"/>
              <a:gd name="connsiteX10" fmla="*/ 98639 w 3175216"/>
              <a:gd name="connsiteY10" fmla="*/ 1762125 h 3114116"/>
              <a:gd name="connsiteX11" fmla="*/ 0 w 3175216"/>
              <a:gd name="connsiteY11" fmla="*/ 1160609 h 3114116"/>
              <a:gd name="connsiteX12" fmla="*/ 334775 w 3175216"/>
              <a:gd name="connsiteY12" fmla="*/ 100902 h 3114116"/>
              <a:gd name="connsiteX13" fmla="*/ 398297 w 3175216"/>
              <a:gd name="connsiteY13" fmla="*/ 15950 h 3114116"/>
              <a:gd name="connsiteX14" fmla="*/ 410738 w 3175216"/>
              <a:gd name="connsiteY14" fmla="*/ 0 h 3114116"/>
              <a:gd name="connsiteX0" fmla="*/ 410738 w 3175216"/>
              <a:gd name="connsiteY0" fmla="*/ 0 h 3114116"/>
              <a:gd name="connsiteX1" fmla="*/ 3175216 w 3175216"/>
              <a:gd name="connsiteY1" fmla="*/ 0 h 3114116"/>
              <a:gd name="connsiteX2" fmla="*/ 3172834 w 3175216"/>
              <a:gd name="connsiteY2" fmla="*/ 2644909 h 3114116"/>
              <a:gd name="connsiteX3" fmla="*/ 3014485 w 3175216"/>
              <a:gd name="connsiteY3" fmla="*/ 2770425 h 3114116"/>
              <a:gd name="connsiteX4" fmla="*/ 1924003 w 3175216"/>
              <a:gd name="connsiteY4" fmla="*/ 3114116 h 3114116"/>
              <a:gd name="connsiteX5" fmla="*/ 1234497 w 3175216"/>
              <a:gd name="connsiteY5" fmla="*/ 2990850 h 3114116"/>
              <a:gd name="connsiteX6" fmla="*/ 624896 w 3175216"/>
              <a:gd name="connsiteY6" fmla="*/ 2626520 h 3114116"/>
              <a:gd name="connsiteX7" fmla="*/ 310571 w 3175216"/>
              <a:gd name="connsiteY7" fmla="*/ 2274095 h 3114116"/>
              <a:gd name="connsiteX8" fmla="*/ 177222 w 3175216"/>
              <a:gd name="connsiteY8" fmla="*/ 2045495 h 3114116"/>
              <a:gd name="connsiteX9" fmla="*/ 70065 w 3175216"/>
              <a:gd name="connsiteY9" fmla="*/ 1778793 h 3114116"/>
              <a:gd name="connsiteX10" fmla="*/ 98639 w 3175216"/>
              <a:gd name="connsiteY10" fmla="*/ 1762125 h 3114116"/>
              <a:gd name="connsiteX11" fmla="*/ 0 w 3175216"/>
              <a:gd name="connsiteY11" fmla="*/ 1160609 h 3114116"/>
              <a:gd name="connsiteX12" fmla="*/ 334775 w 3175216"/>
              <a:gd name="connsiteY12" fmla="*/ 100902 h 3114116"/>
              <a:gd name="connsiteX13" fmla="*/ 398297 w 3175216"/>
              <a:gd name="connsiteY13" fmla="*/ 15950 h 3114116"/>
              <a:gd name="connsiteX14" fmla="*/ 410738 w 3175216"/>
              <a:gd name="connsiteY14" fmla="*/ 0 h 3114116"/>
              <a:gd name="connsiteX0" fmla="*/ 410738 w 3175216"/>
              <a:gd name="connsiteY0" fmla="*/ 0 h 3114116"/>
              <a:gd name="connsiteX1" fmla="*/ 3175216 w 3175216"/>
              <a:gd name="connsiteY1" fmla="*/ 0 h 3114116"/>
              <a:gd name="connsiteX2" fmla="*/ 3172834 w 3175216"/>
              <a:gd name="connsiteY2" fmla="*/ 2644909 h 3114116"/>
              <a:gd name="connsiteX3" fmla="*/ 3014485 w 3175216"/>
              <a:gd name="connsiteY3" fmla="*/ 2770425 h 3114116"/>
              <a:gd name="connsiteX4" fmla="*/ 1924003 w 3175216"/>
              <a:gd name="connsiteY4" fmla="*/ 3114116 h 3114116"/>
              <a:gd name="connsiteX5" fmla="*/ 1234497 w 3175216"/>
              <a:gd name="connsiteY5" fmla="*/ 2990850 h 3114116"/>
              <a:gd name="connsiteX6" fmla="*/ 624896 w 3175216"/>
              <a:gd name="connsiteY6" fmla="*/ 2626520 h 3114116"/>
              <a:gd name="connsiteX7" fmla="*/ 310571 w 3175216"/>
              <a:gd name="connsiteY7" fmla="*/ 2274095 h 3114116"/>
              <a:gd name="connsiteX8" fmla="*/ 177222 w 3175216"/>
              <a:gd name="connsiteY8" fmla="*/ 2045495 h 3114116"/>
              <a:gd name="connsiteX9" fmla="*/ 70065 w 3175216"/>
              <a:gd name="connsiteY9" fmla="*/ 1778793 h 3114116"/>
              <a:gd name="connsiteX10" fmla="*/ 98639 w 3175216"/>
              <a:gd name="connsiteY10" fmla="*/ 1762125 h 3114116"/>
              <a:gd name="connsiteX11" fmla="*/ 0 w 3175216"/>
              <a:gd name="connsiteY11" fmla="*/ 1160609 h 3114116"/>
              <a:gd name="connsiteX12" fmla="*/ 334775 w 3175216"/>
              <a:gd name="connsiteY12" fmla="*/ 100902 h 3114116"/>
              <a:gd name="connsiteX13" fmla="*/ 398297 w 3175216"/>
              <a:gd name="connsiteY13" fmla="*/ 15950 h 3114116"/>
              <a:gd name="connsiteX14" fmla="*/ 410738 w 3175216"/>
              <a:gd name="connsiteY14" fmla="*/ 0 h 311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5216" h="3114116">
                <a:moveTo>
                  <a:pt x="410738" y="0"/>
                </a:moveTo>
                <a:lnTo>
                  <a:pt x="3175216" y="0"/>
                </a:lnTo>
                <a:lnTo>
                  <a:pt x="3172834" y="2644909"/>
                </a:lnTo>
                <a:cubicBezTo>
                  <a:pt x="3124808" y="2691511"/>
                  <a:pt x="3067268" y="2728586"/>
                  <a:pt x="3014485" y="2770425"/>
                </a:cubicBezTo>
                <a:cubicBezTo>
                  <a:pt x="2699802" y="2982903"/>
                  <a:pt x="2327596" y="3102210"/>
                  <a:pt x="1924003" y="3114116"/>
                </a:cubicBezTo>
                <a:cubicBezTo>
                  <a:pt x="1532883" y="3098862"/>
                  <a:pt x="1457365" y="3062591"/>
                  <a:pt x="1234497" y="2990850"/>
                </a:cubicBezTo>
                <a:cubicBezTo>
                  <a:pt x="876039" y="2840526"/>
                  <a:pt x="812618" y="2778126"/>
                  <a:pt x="624896" y="2626520"/>
                </a:cubicBezTo>
                <a:cubicBezTo>
                  <a:pt x="428834" y="2442370"/>
                  <a:pt x="398677" y="2397127"/>
                  <a:pt x="310571" y="2274095"/>
                </a:cubicBezTo>
                <a:cubicBezTo>
                  <a:pt x="241514" y="2155826"/>
                  <a:pt x="224847" y="2137173"/>
                  <a:pt x="177222" y="2045495"/>
                </a:cubicBezTo>
                <a:cubicBezTo>
                  <a:pt x="131580" y="1952228"/>
                  <a:pt x="132543" y="1965168"/>
                  <a:pt x="70065" y="1778793"/>
                </a:cubicBezTo>
                <a:cubicBezTo>
                  <a:pt x="79193" y="1768077"/>
                  <a:pt x="55547" y="1788956"/>
                  <a:pt x="98639" y="1762125"/>
                </a:cubicBezTo>
                <a:cubicBezTo>
                  <a:pt x="67912" y="1687668"/>
                  <a:pt x="5888" y="1440258"/>
                  <a:pt x="0" y="1160609"/>
                </a:cubicBezTo>
                <a:cubicBezTo>
                  <a:pt x="12754" y="758095"/>
                  <a:pt x="117417" y="420174"/>
                  <a:pt x="334775" y="100902"/>
                </a:cubicBezTo>
                <a:cubicBezTo>
                  <a:pt x="343469" y="85111"/>
                  <a:pt x="376453" y="43598"/>
                  <a:pt x="398297" y="15950"/>
                </a:cubicBezTo>
                <a:lnTo>
                  <a:pt x="410738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NL" dirty="0"/>
              <a:t>Insert industry </a:t>
            </a:r>
            <a:br>
              <a:rPr lang="en-NL" dirty="0"/>
            </a:br>
            <a:r>
              <a:rPr lang="en-NL" dirty="0"/>
              <a:t>specific picture</a:t>
            </a:r>
            <a:endParaRPr lang="nl-NL" dirty="0"/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20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-8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NL" dirty="0"/>
              <a:t>Agenda / Content overview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3AC4D2E-1D69-46DC-A756-7DCCBBF0B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1113797"/>
            <a:ext cx="3172622" cy="5958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To remove numbers: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F9C60D7-5B79-49DF-AE1C-5EB6CDA9CE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8888" y="2046357"/>
            <a:ext cx="3172622" cy="5910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>
                <a:sym typeface="Wingdings" panose="05000000000000000000" pitchFamily="2" charset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Go to View  </a:t>
            </a:r>
            <a:r>
              <a:rPr lang="en-NL" dirty="0" err="1"/>
              <a:t>Slidemaster</a:t>
            </a:r>
            <a:r>
              <a:rPr lang="en-NL" dirty="0"/>
              <a:t> ...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0DC97DC-3C13-4382-BBF2-3FE34BA9C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4713" y="2974128"/>
            <a:ext cx="3172622" cy="5910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select the agenda / content slide ...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C948FCC-4425-4DE2-B50A-8382FBA1F2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713" y="3909574"/>
            <a:ext cx="3172622" cy="5910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and remove the numbers you don’t need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380701D-25F9-4C8A-9384-0031CCA05F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7653" y="1113797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NL" dirty="0"/>
              <a:t>To add slide with numbers 9-16: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B3B7346-D5F6-4B92-83FF-C76D31412F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4128" y="2046354"/>
            <a:ext cx="3172622" cy="591026"/>
          </a:xfrm>
        </p:spPr>
        <p:txBody>
          <a:bodyPr/>
          <a:lstStyle>
            <a:lvl1pPr marL="0" indent="0">
              <a:buNone/>
              <a:defRPr sz="1800">
                <a:sym typeface="Wingdings" panose="05000000000000000000" pitchFamily="2" charset="2"/>
              </a:defRPr>
            </a:lvl1pPr>
          </a:lstStyle>
          <a:p>
            <a:pPr lvl="0"/>
            <a:r>
              <a:rPr lang="en-NL" dirty="0"/>
              <a:t>Right mouse click on thumbnail on the left ...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3D2A7C5C-26AC-48E2-8500-205A12C5D6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2820" y="2968357"/>
            <a:ext cx="3172622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NL" dirty="0"/>
              <a:t>select Layout ...</a:t>
            </a:r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ACC36A3-B1D7-4C3E-8E44-5FA14CDE04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270" y="3905235"/>
            <a:ext cx="459684" cy="591023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0D1DF91-8CE6-47FF-94E3-2EC9FCEA5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24128" y="3905235"/>
            <a:ext cx="3172622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NL" dirty="0"/>
              <a:t>and choose the right agenda/content slide</a:t>
            </a:r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D96D7FE-383C-4EB4-8146-CD74652CC1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073" y="1113797"/>
            <a:ext cx="295513" cy="59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03669D8-09A2-4B18-A0D1-79D828F937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5342" y="2997201"/>
            <a:ext cx="386977" cy="58046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C5C264CC-6B76-4C47-8A0D-CB245956A45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81785" y="1137940"/>
            <a:ext cx="443267" cy="591023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D7B61E9D-A57C-419B-9A96-F8E9818B073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7196" y="2069924"/>
            <a:ext cx="443268" cy="591024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D8004EB8-A38C-4302-90B4-A01AC4779C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81785" y="2031884"/>
            <a:ext cx="434911" cy="65236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9667F0AD-6E7F-4B93-B35F-84EA2253D96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903" y="3909575"/>
            <a:ext cx="443267" cy="59102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923ACDC9-6263-4FC8-A4E5-B2B06C4AADC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12122" y="2976125"/>
            <a:ext cx="443268" cy="591024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3629CB2-75D5-491E-9C9E-EAC6CE096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527108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9-16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3284404B-3F79-4257-81CB-2B330A9296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62412" y="1112885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91D5B5D9-B2F4-4F00-A467-D8610B8A59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2412" y="2045445"/>
            <a:ext cx="3169097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75393F5-F8CD-4C19-85FF-DA0D8CD815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8237" y="2973216"/>
            <a:ext cx="3169097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341FA6-E507-426D-A738-B6343356F4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27653" y="1110488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15B0DA73-4387-40AC-8352-82A6B49586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27652" y="2040656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880C2CFF-E59C-4EB3-90A3-F659F95853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29056" y="2970824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189F2D7D-37BD-4C80-A430-3E94241810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58237" y="3896927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2B3DA78-DE38-47A6-844C-ACB6D92299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0398" y="1117365"/>
            <a:ext cx="738779" cy="66490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77290AC-6C6B-417B-9CC8-798C2272CE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0397" y="2042929"/>
            <a:ext cx="738779" cy="59543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E924C9E-FAC6-48C2-B566-2604ABAD45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429" y="1110488"/>
            <a:ext cx="434911" cy="65236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9EFF9A0-7DB9-43A0-9F2B-79F2BC29C0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7430" y="2056073"/>
            <a:ext cx="788031" cy="59102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F465E69-BAE1-4B71-B304-F3784FD1ACA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7430" y="2973219"/>
            <a:ext cx="664901" cy="591023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731295D-62CE-4538-AF76-6E9D253FF4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7430" y="3902711"/>
            <a:ext cx="738779" cy="591023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FC973B11-0531-46B4-9715-41939ACCB6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21918" y="2973219"/>
            <a:ext cx="715735" cy="59102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34A5644-DDB9-494C-AE6E-DF6081A6208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21918" y="3891763"/>
            <a:ext cx="763406" cy="600979"/>
          </a:xfrm>
          <a:prstGeom prst="rect">
            <a:avLst/>
          </a:prstGeom>
        </p:spPr>
      </p:pic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CBA0135-CDF0-48C9-8FF1-6DDCB15771B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27651" y="3896927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83574A-9DA1-417F-AC4F-CEFF859CBFAD}"/>
              </a:ext>
            </a:extLst>
          </p:cNvPr>
          <p:cNvSpPr txBox="1">
            <a:spLocks/>
          </p:cNvSpPr>
          <p:nvPr userDrawn="1"/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0090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8748000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2A407F-2169-4875-8781-38A7B0641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420076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2A407F-2169-4875-8781-38A7B0641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30701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3" y="1487559"/>
            <a:ext cx="5095836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A9BEF42F-A521-4DFA-A311-5DDE7CB938AF}"/>
              </a:ext>
            </a:extLst>
          </p:cNvPr>
          <p:cNvSpPr/>
          <p:nvPr userDrawn="1"/>
        </p:nvSpPr>
        <p:spPr>
          <a:xfrm>
            <a:off x="5904000" y="0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D620FE-8069-4BD5-847E-74877DCC7218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148" name="Graphic 147">
            <a:extLst>
              <a:ext uri="{FF2B5EF4-FFF2-40B4-BE49-F238E27FC236}">
                <a16:creationId xmlns:a16="http://schemas.microsoft.com/office/drawing/2014/main" id="{CCB4843F-A462-48E0-9A60-903220320E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9819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4239890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6EED14-0D0C-4A25-868B-368743F11E8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63811" y="987051"/>
            <a:ext cx="4300677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DC86C3-F326-4D25-B7CD-94E36F4B0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013135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281953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B9CBDF-DFD2-4DB3-8A4C-EF9ABF34CB0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92628" y="987574"/>
            <a:ext cx="281953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F64145-7039-476B-A5DB-C86F6BD53D8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44956" y="987574"/>
            <a:ext cx="281953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302937-F515-409D-8551-09EA51F95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432831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(colou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389965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9AD642-4DB2-4E8B-91D4-10E75D27F18C}"/>
              </a:ext>
            </a:extLst>
          </p:cNvPr>
          <p:cNvSpPr/>
          <p:nvPr userDrawn="1"/>
        </p:nvSpPr>
        <p:spPr>
          <a:xfrm>
            <a:off x="4572000" y="-20538"/>
            <a:ext cx="4572000" cy="5164038"/>
          </a:xfrm>
          <a:custGeom>
            <a:avLst/>
            <a:gdLst>
              <a:gd name="connsiteX0" fmla="*/ 1212928 w 4572000"/>
              <a:gd name="connsiteY0" fmla="*/ 0 h 5164038"/>
              <a:gd name="connsiteX1" fmla="*/ 4572000 w 4572000"/>
              <a:gd name="connsiteY1" fmla="*/ 0 h 5164038"/>
              <a:gd name="connsiteX2" fmla="*/ 4572000 w 4572000"/>
              <a:gd name="connsiteY2" fmla="*/ 5164038 h 5164038"/>
              <a:gd name="connsiteX3" fmla="*/ 710468 w 4572000"/>
              <a:gd name="connsiteY3" fmla="*/ 5164038 h 5164038"/>
              <a:gd name="connsiteX4" fmla="*/ 688679 w 4572000"/>
              <a:gd name="connsiteY4" fmla="*/ 5134900 h 5164038"/>
              <a:gd name="connsiteX5" fmla="*/ 0 w 4572000"/>
              <a:gd name="connsiteY5" fmla="*/ 2880320 h 5164038"/>
              <a:gd name="connsiteX6" fmla="*/ 1181077 w 4572000"/>
              <a:gd name="connsiteY6" fmla="*/ 28949 h 51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5164038">
                <a:moveTo>
                  <a:pt x="1212928" y="0"/>
                </a:moveTo>
                <a:lnTo>
                  <a:pt x="4572000" y="0"/>
                </a:lnTo>
                <a:lnTo>
                  <a:pt x="4572000" y="5164038"/>
                </a:lnTo>
                <a:lnTo>
                  <a:pt x="710468" y="5164038"/>
                </a:lnTo>
                <a:lnTo>
                  <a:pt x="688679" y="5134900"/>
                </a:lnTo>
                <a:cubicBezTo>
                  <a:pt x="253883" y="4491318"/>
                  <a:pt x="0" y="3715468"/>
                  <a:pt x="0" y="2880320"/>
                </a:cubicBezTo>
                <a:cubicBezTo>
                  <a:pt x="0" y="1766790"/>
                  <a:pt x="451347" y="758678"/>
                  <a:pt x="1181077" y="28949"/>
                </a:cubicBezTo>
                <a:close/>
              </a:path>
            </a:pathLst>
          </a:custGeom>
          <a:gradFill>
            <a:gsLst>
              <a:gs pos="20000">
                <a:schemeClr val="accent6"/>
              </a:gs>
              <a:gs pos="8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B9CBDF-DFD2-4DB3-8A4C-EF9ABF34CB0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48064" y="987574"/>
            <a:ext cx="3816424" cy="363830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F83609B7-D972-4E10-88CF-DE7A4DB99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5" cy="20437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45868D-3D80-4335-867A-8691AE8C0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61042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 (colou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375250" y="123478"/>
            <a:ext cx="5589237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F83609B7-D972-4E10-88CF-DE7A4DB99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5" cy="204374"/>
          </a:xfrm>
          <a:prstGeom prst="rect">
            <a:avLst/>
          </a:prstGeom>
        </p:spPr>
      </p:pic>
      <p:sp>
        <p:nvSpPr>
          <p:cNvPr id="23" name="Shape">
            <a:extLst>
              <a:ext uri="{FF2B5EF4-FFF2-40B4-BE49-F238E27FC236}">
                <a16:creationId xmlns:a16="http://schemas.microsoft.com/office/drawing/2014/main" id="{E3441206-C79A-47A5-993B-0121CE96B20E}"/>
              </a:ext>
            </a:extLst>
          </p:cNvPr>
          <p:cNvSpPr/>
          <p:nvPr userDrawn="1"/>
        </p:nvSpPr>
        <p:spPr>
          <a:xfrm>
            <a:off x="0" y="0"/>
            <a:ext cx="3251072" cy="5143500"/>
          </a:xfrm>
          <a:custGeom>
            <a:avLst/>
            <a:gdLst>
              <a:gd name="connsiteX0" fmla="*/ 0 w 2978085"/>
              <a:gd name="connsiteY0" fmla="*/ 0 h 6858000"/>
              <a:gd name="connsiteX1" fmla="*/ 2139755 w 2978085"/>
              <a:gd name="connsiteY1" fmla="*/ 0 h 6858000"/>
              <a:gd name="connsiteX2" fmla="*/ 2152170 w 2978085"/>
              <a:gd name="connsiteY2" fmla="*/ 27460 h 6858000"/>
              <a:gd name="connsiteX3" fmla="*/ 2978085 w 2978085"/>
              <a:gd name="connsiteY3" fmla="*/ 4118363 h 6858000"/>
              <a:gd name="connsiteX4" fmla="*/ 2647207 w 2978085"/>
              <a:gd name="connsiteY4" fmla="*/ 6744936 h 6858000"/>
              <a:gd name="connsiteX5" fmla="*/ 2615101 w 2978085"/>
              <a:gd name="connsiteY5" fmla="*/ 6858000 h 6858000"/>
              <a:gd name="connsiteX6" fmla="*/ 0 w 297808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8085" h="6858000">
                <a:moveTo>
                  <a:pt x="0" y="0"/>
                </a:moveTo>
                <a:lnTo>
                  <a:pt x="2139755" y="0"/>
                </a:lnTo>
                <a:lnTo>
                  <a:pt x="2152170" y="27460"/>
                </a:lnTo>
                <a:cubicBezTo>
                  <a:pt x="2683997" y="1284839"/>
                  <a:pt x="2978085" y="2667257"/>
                  <a:pt x="2978085" y="4118363"/>
                </a:cubicBezTo>
                <a:cubicBezTo>
                  <a:pt x="2978085" y="5025305"/>
                  <a:pt x="2863206" y="5905415"/>
                  <a:pt x="2647207" y="6744936"/>
                </a:cubicBezTo>
                <a:lnTo>
                  <a:pt x="2615101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20000">
                <a:srgbClr val="0066A1"/>
              </a:gs>
              <a:gs pos="80000">
                <a:srgbClr val="0089C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693935-949D-4540-8726-E071083FEB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055" y="1537913"/>
            <a:ext cx="260775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5814487-21AD-43AE-9CF1-C0DCFF8850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055" y="2553644"/>
            <a:ext cx="260775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A53A355-A5C9-41D3-B0CE-7D9ACC3F32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56" y="3554138"/>
            <a:ext cx="2607751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E66D0A1-5745-48CC-82C6-6DFF886A5D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5251" y="153791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439A2E0-0663-4210-84EB-3CAFCF4ED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5252" y="255364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DE901584-3CD8-4606-B64D-D394ECB839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5251" y="3579862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3E0E2AC-5606-4778-BECB-2F1EA3C0E7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8184" y="153791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F8FDF944-993C-4F70-9645-8785ECD997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8185" y="255364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1385E60E-0629-4181-BD2C-E30CA52C38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8184" y="3579862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9CFE10E-0866-46F1-8AE6-43AC14CDA7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75250" y="1024804"/>
            <a:ext cx="2780924" cy="322810"/>
          </a:xfrm>
          <a:gradFill flip="none" rotWithShape="1">
            <a:gsLst>
              <a:gs pos="20000">
                <a:srgbClr val="0066A1"/>
              </a:gs>
              <a:gs pos="80000">
                <a:srgbClr val="0089C4"/>
              </a:gs>
            </a:gsLst>
            <a:lin ang="2700000" scaled="1"/>
            <a:tileRect/>
          </a:gra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#A</a:t>
            </a:r>
            <a:endParaRPr lang="nl-NL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32979AC-B068-43F5-A250-432C054891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8184" y="1025436"/>
            <a:ext cx="2780924" cy="322810"/>
          </a:xfrm>
          <a:gradFill flip="none" rotWithShape="1">
            <a:gsLst>
              <a:gs pos="20000">
                <a:srgbClr val="0066A1"/>
              </a:gs>
              <a:gs pos="80000">
                <a:srgbClr val="0089C4"/>
              </a:gs>
            </a:gsLst>
            <a:lin ang="2700000" scaled="1"/>
            <a:tileRect/>
          </a:gra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#B</a:t>
            </a:r>
            <a:endParaRPr lang="nl-NL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666FF1C-3784-418A-9EAA-4FFC7DAA2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3FBDC6-CCBD-4CF6-BF3E-E35BF60593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5" y="4737600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7576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16A8707-C801-4CA7-B1F9-C70D227DA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68" y="1275606"/>
            <a:ext cx="2800350" cy="2876550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C669E8B-5A43-4A59-902A-196806AB45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7852" y="1676835"/>
            <a:ext cx="2160240" cy="21910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534E393-1980-4118-B44E-F7555D2A49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3438" y="1275606"/>
            <a:ext cx="3744912" cy="2877294"/>
          </a:xfrm>
        </p:spPr>
        <p:txBody>
          <a:bodyPr anchor="ctr"/>
          <a:lstStyle>
            <a:lvl1pPr marL="0" indent="0" algn="ctr">
              <a:buNone/>
              <a:defRPr b="0" i="1"/>
            </a:lvl1pPr>
          </a:lstStyle>
          <a:p>
            <a:pPr lvl="0"/>
            <a:r>
              <a:rPr lang="en-NL" dirty="0"/>
              <a:t>“Quote or introduction text”</a:t>
            </a:r>
            <a:endParaRPr lang="nl-NL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BBAEF7-48EB-4085-B329-7E042F9F9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159727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69239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20" name="Graphic 19" hidden="1">
            <a:extLst>
              <a:ext uri="{FF2B5EF4-FFF2-40B4-BE49-F238E27FC236}">
                <a16:creationId xmlns:a16="http://schemas.microsoft.com/office/drawing/2014/main" id="{C59096D5-C337-4446-87A7-DC46BD1904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1248" b="27193"/>
          <a:stretch>
            <a:fillRect/>
          </a:stretch>
        </p:blipFill>
        <p:spPr>
          <a:xfrm rot="14400000" flipH="1">
            <a:off x="5547044" y="495047"/>
            <a:ext cx="5223990" cy="4402095"/>
          </a:xfrm>
          <a:custGeom>
            <a:avLst/>
            <a:gdLst>
              <a:gd name="connsiteX0" fmla="*/ 0 w 5223990"/>
              <a:gd name="connsiteY0" fmla="*/ 3069128 h 4402095"/>
              <a:gd name="connsiteX1" fmla="*/ 769589 w 5223990"/>
              <a:gd name="connsiteY1" fmla="*/ 4402095 h 4402095"/>
              <a:gd name="connsiteX2" fmla="*/ 5223990 w 5223990"/>
              <a:gd name="connsiteY2" fmla="*/ 1830346 h 4402095"/>
              <a:gd name="connsiteX3" fmla="*/ 4167239 w 5223990"/>
              <a:gd name="connsiteY3" fmla="*/ 0 h 4402095"/>
              <a:gd name="connsiteX4" fmla="*/ 0 w 5223990"/>
              <a:gd name="connsiteY4" fmla="*/ 0 h 440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3990" h="4402095">
                <a:moveTo>
                  <a:pt x="0" y="3069128"/>
                </a:moveTo>
                <a:lnTo>
                  <a:pt x="769589" y="4402095"/>
                </a:lnTo>
                <a:lnTo>
                  <a:pt x="5223990" y="1830346"/>
                </a:lnTo>
                <a:lnTo>
                  <a:pt x="416723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8EC1F9C-E758-413D-8FB0-843125B1E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300" y="1273480"/>
            <a:ext cx="5555836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31E2BE4-720A-429F-A8AE-8612591DCC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0300" y="2337652"/>
            <a:ext cx="533981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3062419C-5F18-437C-99D2-BFD174454D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0300" y="3401824"/>
            <a:ext cx="560023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7BAD1B0-AA50-492D-8E57-B754C31BFE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212"/>
          <a:stretch>
            <a:fillRect/>
          </a:stretch>
        </p:blipFill>
        <p:spPr>
          <a:xfrm rot="11851314">
            <a:off x="6068729" y="766906"/>
            <a:ext cx="3737291" cy="3821819"/>
          </a:xfrm>
          <a:custGeom>
            <a:avLst/>
            <a:gdLst>
              <a:gd name="connsiteX0" fmla="*/ 3737291 w 3737291"/>
              <a:gd name="connsiteY0" fmla="*/ 3821819 h 3821819"/>
              <a:gd name="connsiteX1" fmla="*/ 1206621 w 3737291"/>
              <a:gd name="connsiteY1" fmla="*/ 3821819 h 3821819"/>
              <a:gd name="connsiteX2" fmla="*/ 0 w 3737291"/>
              <a:gd name="connsiteY2" fmla="*/ 0 h 3821819"/>
              <a:gd name="connsiteX3" fmla="*/ 3737291 w 3737291"/>
              <a:gd name="connsiteY3" fmla="*/ 0 h 382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7291" h="3821819">
                <a:moveTo>
                  <a:pt x="3737291" y="3821819"/>
                </a:moveTo>
                <a:lnTo>
                  <a:pt x="1206621" y="3821819"/>
                </a:lnTo>
                <a:lnTo>
                  <a:pt x="0" y="0"/>
                </a:lnTo>
                <a:lnTo>
                  <a:pt x="3737291" y="0"/>
                </a:ln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CAC2347-445A-400B-892A-A1196D6315F9}"/>
              </a:ext>
            </a:extLst>
          </p:cNvPr>
          <p:cNvSpPr/>
          <p:nvPr userDrawn="1"/>
        </p:nvSpPr>
        <p:spPr>
          <a:xfrm>
            <a:off x="6228184" y="1368394"/>
            <a:ext cx="530252" cy="53025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9BA74C-8954-42BE-93D8-988D060348DF}"/>
              </a:ext>
            </a:extLst>
          </p:cNvPr>
          <p:cNvSpPr/>
          <p:nvPr userDrawn="1"/>
        </p:nvSpPr>
        <p:spPr>
          <a:xfrm>
            <a:off x="5963058" y="2419988"/>
            <a:ext cx="530252" cy="53025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C244F36-13CF-4258-B766-CE5A80DBC35E}"/>
              </a:ext>
            </a:extLst>
          </p:cNvPr>
          <p:cNvSpPr/>
          <p:nvPr userDrawn="1"/>
        </p:nvSpPr>
        <p:spPr>
          <a:xfrm>
            <a:off x="6268816" y="3471582"/>
            <a:ext cx="530252" cy="53025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6EB0DB5-9871-4D53-8B5F-3BCD64D73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030169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with imag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FFB3B51-127F-4FA8-AC33-AED534FA0A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8350" y="1422075"/>
            <a:ext cx="1321419" cy="1321419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800CAE10-8230-45EB-B78E-22EC7BAD5A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836" y="1439459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FDDF4BE-1C87-4636-93B4-ED8B1EFFD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3826" y="3051756"/>
            <a:ext cx="1321419" cy="1321419"/>
          </a:xfrm>
          <a:prstGeom prst="rect">
            <a:avLst/>
          </a:prstGeom>
        </p:spPr>
      </p:pic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FEC3C9EC-FEA2-44AE-9011-8B8C8F79AC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2312" y="3069140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D17A4F6-F6D5-451E-965E-50E54FF5D5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3834" y="1422075"/>
            <a:ext cx="1321419" cy="1321419"/>
          </a:xfrm>
          <a:prstGeom prst="rect">
            <a:avLst/>
          </a:prstGeom>
        </p:spPr>
      </p:pic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30C16A5B-6166-4596-8F85-752DB8C3FD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21100" y="1470679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97418CF-1C11-4123-B554-CBFAC99BDF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3834" y="3108625"/>
            <a:ext cx="1321419" cy="1321419"/>
          </a:xfrm>
          <a:prstGeom prst="rect">
            <a:avLst/>
          </a:prstGeom>
        </p:spPr>
      </p:pic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86245CFD-5F89-4DA0-B22C-70B99D181D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21100" y="3152769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CDAC0BB-0631-45A0-8618-2E7D8F5CC3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1470" y="1422075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D73EE44-94C4-48E1-A529-1D7C2EBBAC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0910" y="1425131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5318E5A-EED2-4376-A158-60FB42D697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30370" y="3051756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E1D310E-B14E-4A84-BA3E-0A97FFE3C3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2355" y="3051756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F0808CC-B220-4DD1-AE54-FFBBAE064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358602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with image placeholders (exten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FFB3B51-127F-4FA8-AC33-AED534FA0A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8350" y="1066131"/>
            <a:ext cx="1321419" cy="1321419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800CAE10-8230-45EB-B78E-22EC7BAD5A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836" y="1083515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FDDF4BE-1C87-4636-93B4-ED8B1EFFD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099578" y="1082689"/>
            <a:ext cx="1321419" cy="1321419"/>
          </a:xfrm>
          <a:prstGeom prst="rect">
            <a:avLst/>
          </a:prstGeom>
        </p:spPr>
      </p:pic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FEC3C9EC-FEA2-44AE-9011-8B8C8F79AC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48064" y="1100073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D17A4F6-F6D5-451E-965E-50E54FF5D5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1698" y="1054241"/>
            <a:ext cx="1321419" cy="1321419"/>
          </a:xfrm>
          <a:prstGeom prst="rect">
            <a:avLst/>
          </a:prstGeom>
        </p:spPr>
      </p:pic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30C16A5B-6166-4596-8F85-752DB8C3FD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8964" y="1102845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97418CF-1C11-4123-B554-CBFAC99BDF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1068" y="1056716"/>
            <a:ext cx="1321419" cy="1321419"/>
          </a:xfrm>
          <a:prstGeom prst="rect">
            <a:avLst/>
          </a:prstGeom>
        </p:spPr>
      </p:pic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86245CFD-5F89-4DA0-B22C-70B99D181D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18334" y="1100860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5318E5A-EED2-4376-A158-60FB42D697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869" y="3013596"/>
            <a:ext cx="1638380" cy="163709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AC6E8B1-9E19-437D-90E1-210E6D44A3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9774" y="3013596"/>
            <a:ext cx="1638380" cy="164104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0863563-6020-40E5-9C90-82D2F6850C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1097" y="3018937"/>
            <a:ext cx="1638380" cy="164104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F8FA176-ECB2-42E4-92F0-96000A4A3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1677" y="3010773"/>
            <a:ext cx="1638380" cy="164104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2833" y="2529703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B2EB793B-3476-447D-8EB5-C1CD79F0FB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42738" y="2529703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F0BB183-D912-4230-92B4-AE34BA2312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4061" y="2535044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89C85F0-8873-43B9-9490-3800E8D8D2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75551" y="2535044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E0E3506-562C-4FD3-AC9A-902E19804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24059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tep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25E1A7-5687-474A-8770-B27BD9D8ABB3}"/>
              </a:ext>
            </a:extLst>
          </p:cNvPr>
          <p:cNvSpPr/>
          <p:nvPr userDrawn="1"/>
        </p:nvSpPr>
        <p:spPr>
          <a:xfrm>
            <a:off x="330121" y="1121718"/>
            <a:ext cx="2562534" cy="318820"/>
          </a:xfrm>
          <a:custGeom>
            <a:avLst/>
            <a:gdLst>
              <a:gd name="connsiteX0" fmla="*/ 0 w 1944216"/>
              <a:gd name="connsiteY0" fmla="*/ 0 h 318820"/>
              <a:gd name="connsiteX1" fmla="*/ 1784806 w 1944216"/>
              <a:gd name="connsiteY1" fmla="*/ 0 h 318820"/>
              <a:gd name="connsiteX2" fmla="*/ 1944216 w 1944216"/>
              <a:gd name="connsiteY2" fmla="*/ 159410 h 318820"/>
              <a:gd name="connsiteX3" fmla="*/ 1784806 w 1944216"/>
              <a:gd name="connsiteY3" fmla="*/ 318820 h 318820"/>
              <a:gd name="connsiteX4" fmla="*/ 0 w 1944216"/>
              <a:gd name="connsiteY4" fmla="*/ 318820 h 318820"/>
              <a:gd name="connsiteX5" fmla="*/ 159410 w 1944216"/>
              <a:gd name="connsiteY5" fmla="*/ 159410 h 318820"/>
              <a:gd name="connsiteX6" fmla="*/ 0 w 1944216"/>
              <a:gd name="connsiteY6" fmla="*/ 0 h 318820"/>
              <a:gd name="connsiteX0" fmla="*/ 134 w 1944350"/>
              <a:gd name="connsiteY0" fmla="*/ 0 h 318820"/>
              <a:gd name="connsiteX1" fmla="*/ 1784940 w 1944350"/>
              <a:gd name="connsiteY1" fmla="*/ 0 h 318820"/>
              <a:gd name="connsiteX2" fmla="*/ 1944350 w 1944350"/>
              <a:gd name="connsiteY2" fmla="*/ 159410 h 318820"/>
              <a:gd name="connsiteX3" fmla="*/ 1784940 w 1944350"/>
              <a:gd name="connsiteY3" fmla="*/ 318820 h 318820"/>
              <a:gd name="connsiteX4" fmla="*/ 134 w 1944350"/>
              <a:gd name="connsiteY4" fmla="*/ 318820 h 318820"/>
              <a:gd name="connsiteX5" fmla="*/ 0 w 1944350"/>
              <a:gd name="connsiteY5" fmla="*/ 159410 h 318820"/>
              <a:gd name="connsiteX6" fmla="*/ 134 w 1944350"/>
              <a:gd name="connsiteY6" fmla="*/ 0 h 3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350" h="318820">
                <a:moveTo>
                  <a:pt x="134" y="0"/>
                </a:moveTo>
                <a:lnTo>
                  <a:pt x="1784940" y="0"/>
                </a:lnTo>
                <a:lnTo>
                  <a:pt x="1944350" y="159410"/>
                </a:lnTo>
                <a:lnTo>
                  <a:pt x="1784940" y="318820"/>
                </a:lnTo>
                <a:lnTo>
                  <a:pt x="134" y="318820"/>
                </a:lnTo>
                <a:cubicBezTo>
                  <a:pt x="89" y="265683"/>
                  <a:pt x="45" y="212547"/>
                  <a:pt x="0" y="159410"/>
                </a:cubicBezTo>
                <a:cubicBezTo>
                  <a:pt x="45" y="106273"/>
                  <a:pt x="89" y="53137"/>
                  <a:pt x="134" y="0"/>
                </a:cubicBezTo>
                <a:close/>
              </a:path>
            </a:pathLst>
          </a:cu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360271-E532-428D-9B25-8618125630EA}"/>
              </a:ext>
            </a:extLst>
          </p:cNvPr>
          <p:cNvSpPr/>
          <p:nvPr userDrawn="1"/>
        </p:nvSpPr>
        <p:spPr>
          <a:xfrm>
            <a:off x="3315156" y="1121718"/>
            <a:ext cx="2562534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4989A16-12EB-416A-9C34-B3BF190320EC}"/>
              </a:ext>
            </a:extLst>
          </p:cNvPr>
          <p:cNvSpPr/>
          <p:nvPr userDrawn="1"/>
        </p:nvSpPr>
        <p:spPr>
          <a:xfrm>
            <a:off x="6300192" y="1121718"/>
            <a:ext cx="2562534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89" y="1119407"/>
            <a:ext cx="2364032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ACDE5C7-87E3-483D-AB5E-E479F4CC9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1128258"/>
            <a:ext cx="2232248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7F7326B-0646-429D-96C8-EF7B92FD37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44208" y="1125513"/>
            <a:ext cx="2232248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64E96BF-F7A6-4B28-80DE-B0E127FEC7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15156" y="1700997"/>
            <a:ext cx="2408972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484A7BBE-8700-471C-A8E2-8EAE3B5487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389" y="1700997"/>
            <a:ext cx="2364032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07C6B67-9918-4228-8DFD-6B20B2F605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0192" y="1700997"/>
            <a:ext cx="2376264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8C424D4-5659-466D-B720-673DCD715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14705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tep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25E1A7-5687-474A-8770-B27BD9D8ABB3}"/>
              </a:ext>
            </a:extLst>
          </p:cNvPr>
          <p:cNvSpPr/>
          <p:nvPr userDrawn="1"/>
        </p:nvSpPr>
        <p:spPr>
          <a:xfrm>
            <a:off x="330121" y="1121718"/>
            <a:ext cx="1944350" cy="318820"/>
          </a:xfrm>
          <a:custGeom>
            <a:avLst/>
            <a:gdLst>
              <a:gd name="connsiteX0" fmla="*/ 0 w 1944216"/>
              <a:gd name="connsiteY0" fmla="*/ 0 h 318820"/>
              <a:gd name="connsiteX1" fmla="*/ 1784806 w 1944216"/>
              <a:gd name="connsiteY1" fmla="*/ 0 h 318820"/>
              <a:gd name="connsiteX2" fmla="*/ 1944216 w 1944216"/>
              <a:gd name="connsiteY2" fmla="*/ 159410 h 318820"/>
              <a:gd name="connsiteX3" fmla="*/ 1784806 w 1944216"/>
              <a:gd name="connsiteY3" fmla="*/ 318820 h 318820"/>
              <a:gd name="connsiteX4" fmla="*/ 0 w 1944216"/>
              <a:gd name="connsiteY4" fmla="*/ 318820 h 318820"/>
              <a:gd name="connsiteX5" fmla="*/ 159410 w 1944216"/>
              <a:gd name="connsiteY5" fmla="*/ 159410 h 318820"/>
              <a:gd name="connsiteX6" fmla="*/ 0 w 1944216"/>
              <a:gd name="connsiteY6" fmla="*/ 0 h 318820"/>
              <a:gd name="connsiteX0" fmla="*/ 134 w 1944350"/>
              <a:gd name="connsiteY0" fmla="*/ 0 h 318820"/>
              <a:gd name="connsiteX1" fmla="*/ 1784940 w 1944350"/>
              <a:gd name="connsiteY1" fmla="*/ 0 h 318820"/>
              <a:gd name="connsiteX2" fmla="*/ 1944350 w 1944350"/>
              <a:gd name="connsiteY2" fmla="*/ 159410 h 318820"/>
              <a:gd name="connsiteX3" fmla="*/ 1784940 w 1944350"/>
              <a:gd name="connsiteY3" fmla="*/ 318820 h 318820"/>
              <a:gd name="connsiteX4" fmla="*/ 134 w 1944350"/>
              <a:gd name="connsiteY4" fmla="*/ 318820 h 318820"/>
              <a:gd name="connsiteX5" fmla="*/ 0 w 1944350"/>
              <a:gd name="connsiteY5" fmla="*/ 159410 h 318820"/>
              <a:gd name="connsiteX6" fmla="*/ 134 w 1944350"/>
              <a:gd name="connsiteY6" fmla="*/ 0 h 3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350" h="318820">
                <a:moveTo>
                  <a:pt x="134" y="0"/>
                </a:moveTo>
                <a:lnTo>
                  <a:pt x="1784940" y="0"/>
                </a:lnTo>
                <a:lnTo>
                  <a:pt x="1944350" y="159410"/>
                </a:lnTo>
                <a:lnTo>
                  <a:pt x="1784940" y="318820"/>
                </a:lnTo>
                <a:lnTo>
                  <a:pt x="134" y="318820"/>
                </a:lnTo>
                <a:cubicBezTo>
                  <a:pt x="89" y="265683"/>
                  <a:pt x="45" y="212547"/>
                  <a:pt x="0" y="159410"/>
                </a:cubicBezTo>
                <a:cubicBezTo>
                  <a:pt x="45" y="106273"/>
                  <a:pt x="89" y="53137"/>
                  <a:pt x="134" y="0"/>
                </a:cubicBezTo>
                <a:close/>
              </a:path>
            </a:pathLst>
          </a:cu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360271-E532-428D-9B25-8618125630EA}"/>
              </a:ext>
            </a:extLst>
          </p:cNvPr>
          <p:cNvSpPr/>
          <p:nvPr userDrawn="1"/>
        </p:nvSpPr>
        <p:spPr>
          <a:xfrm>
            <a:off x="2543410" y="1121718"/>
            <a:ext cx="1944350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4989A16-12EB-416A-9C34-B3BF190320EC}"/>
              </a:ext>
            </a:extLst>
          </p:cNvPr>
          <p:cNvSpPr/>
          <p:nvPr userDrawn="1"/>
        </p:nvSpPr>
        <p:spPr>
          <a:xfrm>
            <a:off x="4745770" y="1121718"/>
            <a:ext cx="1944350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DE63500-CD6F-45A0-9B46-A89F7E248263}"/>
              </a:ext>
            </a:extLst>
          </p:cNvPr>
          <p:cNvSpPr/>
          <p:nvPr userDrawn="1"/>
        </p:nvSpPr>
        <p:spPr>
          <a:xfrm>
            <a:off x="6948130" y="1121718"/>
            <a:ext cx="1944350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89" y="1128258"/>
            <a:ext cx="1772339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ACDE5C7-87E3-483D-AB5E-E479F4CC9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5421" y="1128258"/>
            <a:ext cx="159840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7F7326B-0646-429D-96C8-EF7B92FD37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7781" y="1125512"/>
            <a:ext cx="1598435" cy="308486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1457872-90A5-488A-AC4F-26E3B11735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21087" y="1121717"/>
            <a:ext cx="1598435" cy="312281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64E96BF-F7A6-4B28-80DE-B0E127FEC7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43411" y="1700997"/>
            <a:ext cx="181256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484A7BBE-8700-471C-A8E2-8EAE3B5487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389" y="1700997"/>
            <a:ext cx="1772339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07C6B67-9918-4228-8DFD-6B20B2F605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45771" y="1700997"/>
            <a:ext cx="177044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84AB07F1-D9C8-4368-B996-FB5E2788FA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48131" y="1700176"/>
            <a:ext cx="177044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2F8D518-5069-4004-96C3-21D31DA71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90290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1558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777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tep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25E1A7-5687-474A-8770-B27BD9D8ABB3}"/>
              </a:ext>
            </a:extLst>
          </p:cNvPr>
          <p:cNvSpPr/>
          <p:nvPr userDrawn="1"/>
        </p:nvSpPr>
        <p:spPr>
          <a:xfrm>
            <a:off x="323462" y="1121718"/>
            <a:ext cx="1728326" cy="318820"/>
          </a:xfrm>
          <a:custGeom>
            <a:avLst/>
            <a:gdLst>
              <a:gd name="connsiteX0" fmla="*/ 0 w 1944216"/>
              <a:gd name="connsiteY0" fmla="*/ 0 h 318820"/>
              <a:gd name="connsiteX1" fmla="*/ 1784806 w 1944216"/>
              <a:gd name="connsiteY1" fmla="*/ 0 h 318820"/>
              <a:gd name="connsiteX2" fmla="*/ 1944216 w 1944216"/>
              <a:gd name="connsiteY2" fmla="*/ 159410 h 318820"/>
              <a:gd name="connsiteX3" fmla="*/ 1784806 w 1944216"/>
              <a:gd name="connsiteY3" fmla="*/ 318820 h 318820"/>
              <a:gd name="connsiteX4" fmla="*/ 0 w 1944216"/>
              <a:gd name="connsiteY4" fmla="*/ 318820 h 318820"/>
              <a:gd name="connsiteX5" fmla="*/ 159410 w 1944216"/>
              <a:gd name="connsiteY5" fmla="*/ 159410 h 318820"/>
              <a:gd name="connsiteX6" fmla="*/ 0 w 1944216"/>
              <a:gd name="connsiteY6" fmla="*/ 0 h 318820"/>
              <a:gd name="connsiteX0" fmla="*/ 134 w 1944350"/>
              <a:gd name="connsiteY0" fmla="*/ 0 h 318820"/>
              <a:gd name="connsiteX1" fmla="*/ 1784940 w 1944350"/>
              <a:gd name="connsiteY1" fmla="*/ 0 h 318820"/>
              <a:gd name="connsiteX2" fmla="*/ 1944350 w 1944350"/>
              <a:gd name="connsiteY2" fmla="*/ 159410 h 318820"/>
              <a:gd name="connsiteX3" fmla="*/ 1784940 w 1944350"/>
              <a:gd name="connsiteY3" fmla="*/ 318820 h 318820"/>
              <a:gd name="connsiteX4" fmla="*/ 134 w 1944350"/>
              <a:gd name="connsiteY4" fmla="*/ 318820 h 318820"/>
              <a:gd name="connsiteX5" fmla="*/ 0 w 1944350"/>
              <a:gd name="connsiteY5" fmla="*/ 159410 h 318820"/>
              <a:gd name="connsiteX6" fmla="*/ 134 w 1944350"/>
              <a:gd name="connsiteY6" fmla="*/ 0 h 3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350" h="318820">
                <a:moveTo>
                  <a:pt x="134" y="0"/>
                </a:moveTo>
                <a:lnTo>
                  <a:pt x="1784940" y="0"/>
                </a:lnTo>
                <a:lnTo>
                  <a:pt x="1944350" y="159410"/>
                </a:lnTo>
                <a:lnTo>
                  <a:pt x="1784940" y="318820"/>
                </a:lnTo>
                <a:lnTo>
                  <a:pt x="134" y="318820"/>
                </a:lnTo>
                <a:cubicBezTo>
                  <a:pt x="89" y="265683"/>
                  <a:pt x="45" y="212547"/>
                  <a:pt x="0" y="159410"/>
                </a:cubicBezTo>
                <a:cubicBezTo>
                  <a:pt x="45" y="106273"/>
                  <a:pt x="89" y="53137"/>
                  <a:pt x="134" y="0"/>
                </a:cubicBezTo>
                <a:close/>
              </a:path>
            </a:pathLst>
          </a:cu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360271-E532-428D-9B25-8618125630EA}"/>
              </a:ext>
            </a:extLst>
          </p:cNvPr>
          <p:cNvSpPr/>
          <p:nvPr userDrawn="1"/>
        </p:nvSpPr>
        <p:spPr>
          <a:xfrm>
            <a:off x="2082990" y="1121718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4989A16-12EB-416A-9C34-B3BF190320EC}"/>
              </a:ext>
            </a:extLst>
          </p:cNvPr>
          <p:cNvSpPr/>
          <p:nvPr userDrawn="1"/>
        </p:nvSpPr>
        <p:spPr>
          <a:xfrm>
            <a:off x="3842452" y="1112457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DE63500-CD6F-45A0-9B46-A89F7E248263}"/>
              </a:ext>
            </a:extLst>
          </p:cNvPr>
          <p:cNvSpPr/>
          <p:nvPr userDrawn="1"/>
        </p:nvSpPr>
        <p:spPr>
          <a:xfrm>
            <a:off x="5601914" y="1112457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9DE63500-CD6F-45A0-9B46-A89F7E248263}"/>
              </a:ext>
            </a:extLst>
          </p:cNvPr>
          <p:cNvSpPr/>
          <p:nvPr userDrawn="1"/>
        </p:nvSpPr>
        <p:spPr>
          <a:xfrm>
            <a:off x="7361376" y="1118973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0833" y="1126862"/>
            <a:ext cx="1510538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ACDE5C7-87E3-483D-AB5E-E479F4CC9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43075" y="1126862"/>
            <a:ext cx="1407600" cy="307136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7F7326B-0646-429D-96C8-EF7B92FD37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2397" y="1118973"/>
            <a:ext cx="140760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1457872-90A5-488A-AC4F-26E3B11735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9396" y="1122796"/>
            <a:ext cx="140760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CFA60F3-803B-48F5-BDC1-4A71389CAF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06318" y="1115717"/>
            <a:ext cx="140644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DEEC6AB-D549-4139-9CAA-F6364D201D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82991" y="1718698"/>
            <a:ext cx="1552906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1E4FBB3-9A1A-427D-8A07-00EF319F421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3463" y="1709212"/>
            <a:ext cx="157157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9FBA538-726F-4551-9F6D-8F26820577C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36119" y="1718698"/>
            <a:ext cx="1590376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943EEF1-9AB6-4E68-BEDE-5FA3965345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95647" y="1725273"/>
            <a:ext cx="1590309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5F24F8A-33A6-49E5-AEDF-A3CB794789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55109" y="1725273"/>
            <a:ext cx="1609379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9CBF89F-A983-45FF-A8DB-224F59A58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092429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C0F1EA0-BE57-403D-BF54-7207C9A81069}"/>
              </a:ext>
            </a:extLst>
          </p:cNvPr>
          <p:cNvGrpSpPr/>
          <p:nvPr userDrawn="1"/>
        </p:nvGrpSpPr>
        <p:grpSpPr>
          <a:xfrm>
            <a:off x="0" y="1468240"/>
            <a:ext cx="4932040" cy="2880320"/>
            <a:chOff x="0" y="1468240"/>
            <a:chExt cx="4932040" cy="288032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DDFE6A3-5F12-4E2A-9887-00C8348F97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23728" y="2908400"/>
              <a:ext cx="1224136" cy="0"/>
            </a:xfrm>
            <a:prstGeom prst="line">
              <a:avLst/>
            </a:prstGeom>
            <a:ln w="142875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CF1435A-8742-4382-A1EA-CB588A5A4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47864" y="2188320"/>
              <a:ext cx="1224136" cy="0"/>
            </a:xfrm>
            <a:prstGeom prst="line">
              <a:avLst/>
            </a:prstGeom>
            <a:ln w="142875">
              <a:solidFill>
                <a:srgbClr val="006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7F35773-A414-4E93-8691-6CD9C38E73ED}"/>
                </a:ext>
              </a:extLst>
            </p:cNvPr>
            <p:cNvSpPr/>
            <p:nvPr userDrawn="1"/>
          </p:nvSpPr>
          <p:spPr>
            <a:xfrm>
              <a:off x="1763688" y="2908400"/>
              <a:ext cx="720080" cy="720080"/>
            </a:xfrm>
            <a:prstGeom prst="ellipse">
              <a:avLst/>
            </a:prstGeom>
            <a:noFill/>
            <a:ln w="142875">
              <a:solidFill>
                <a:srgbClr val="0066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0B4D203-6696-42AE-BCC0-29C7E4B7E367}"/>
                </a:ext>
              </a:extLst>
            </p:cNvPr>
            <p:cNvSpPr/>
            <p:nvPr userDrawn="1"/>
          </p:nvSpPr>
          <p:spPr>
            <a:xfrm>
              <a:off x="2987824" y="2188320"/>
              <a:ext cx="720080" cy="720080"/>
            </a:xfrm>
            <a:prstGeom prst="ellipse">
              <a:avLst/>
            </a:prstGeom>
            <a:noFill/>
            <a:ln w="142875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9038DA0-B765-4C3F-8CAB-6AE943455330}"/>
                </a:ext>
              </a:extLst>
            </p:cNvPr>
            <p:cNvSpPr/>
            <p:nvPr userDrawn="1"/>
          </p:nvSpPr>
          <p:spPr>
            <a:xfrm>
              <a:off x="4211960" y="1468240"/>
              <a:ext cx="720080" cy="720080"/>
            </a:xfrm>
            <a:prstGeom prst="ellipse">
              <a:avLst/>
            </a:prstGeom>
            <a:noFill/>
            <a:ln w="142875">
              <a:solidFill>
                <a:srgbClr val="0066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1C445AF-7DF9-401C-A26E-4ACC01B16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348560"/>
              <a:ext cx="924739" cy="0"/>
            </a:xfrm>
            <a:prstGeom prst="line">
              <a:avLst/>
            </a:prstGeom>
            <a:ln w="142875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1C445AF-7DF9-401C-A26E-4ACC01B16EE3}"/>
                </a:ext>
              </a:extLst>
            </p:cNvPr>
            <p:cNvCxnSpPr>
              <a:cxnSpLocks/>
              <a:endCxn id="46" idx="4"/>
            </p:cNvCxnSpPr>
            <p:nvPr userDrawn="1"/>
          </p:nvCxnSpPr>
          <p:spPr>
            <a:xfrm>
              <a:off x="899592" y="3628480"/>
              <a:ext cx="1224136" cy="0"/>
            </a:xfrm>
            <a:prstGeom prst="line">
              <a:avLst/>
            </a:prstGeom>
            <a:ln w="142875">
              <a:solidFill>
                <a:srgbClr val="006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3263F4F-97E8-480A-BAB9-76658126C6B4}"/>
                </a:ext>
              </a:extLst>
            </p:cNvPr>
            <p:cNvSpPr/>
            <p:nvPr/>
          </p:nvSpPr>
          <p:spPr>
            <a:xfrm>
              <a:off x="539552" y="3628480"/>
              <a:ext cx="720080" cy="720080"/>
            </a:xfrm>
            <a:prstGeom prst="ellipse">
              <a:avLst/>
            </a:prstGeom>
            <a:noFill/>
            <a:ln w="142875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2CD0DCB8-D7E6-4BE3-B378-8A6678B61A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72" y="1551943"/>
            <a:ext cx="3612887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93280910-E7C1-4705-8C19-A033896EA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9931" y="2276909"/>
            <a:ext cx="4873027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A96050C-0B2B-4C3C-866D-66DBAD47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35796" y="2992142"/>
            <a:ext cx="6097162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C716C054-078C-48BC-894E-0639451C5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1182" y="3712183"/>
            <a:ext cx="7261776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70CCA07-CA03-4083-8B66-D974337D1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386440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DD693775-5DD2-4F9F-8BA0-A1116F47A5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3527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0" name="Picture Placeholder 27">
            <a:extLst>
              <a:ext uri="{FF2B5EF4-FFF2-40B4-BE49-F238E27FC236}">
                <a16:creationId xmlns:a16="http://schemas.microsoft.com/office/drawing/2014/main" id="{24C618AE-99E1-4546-82E9-88F352545D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26653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D77C7BA8-1C72-4DC6-A3AC-7A379CA07F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9779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2" name="Picture Placeholder 27">
            <a:extLst>
              <a:ext uri="{FF2B5EF4-FFF2-40B4-BE49-F238E27FC236}">
                <a16:creationId xmlns:a16="http://schemas.microsoft.com/office/drawing/2014/main" id="{0A158DA1-9057-4B69-965F-787527905B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2905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3" name="Picture Placeholder 27">
            <a:extLst>
              <a:ext uri="{FF2B5EF4-FFF2-40B4-BE49-F238E27FC236}">
                <a16:creationId xmlns:a16="http://schemas.microsoft.com/office/drawing/2014/main" id="{17E4285E-C0F0-41BB-963D-700F386E3E9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36031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18FFD8-C4F5-4D8A-B362-4D4BCBB4B39D}"/>
              </a:ext>
            </a:extLst>
          </p:cNvPr>
          <p:cNvCxnSpPr>
            <a:stCxn id="19" idx="0"/>
          </p:cNvCxnSpPr>
          <p:nvPr userDrawn="1"/>
        </p:nvCxnSpPr>
        <p:spPr>
          <a:xfrm flipV="1">
            <a:off x="779925" y="2115905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1573DA6-E356-40F5-A54A-1C96B287F713}"/>
              </a:ext>
            </a:extLst>
          </p:cNvPr>
          <p:cNvSpPr/>
          <p:nvPr userDrawn="1"/>
        </p:nvSpPr>
        <p:spPr>
          <a:xfrm>
            <a:off x="696002" y="203198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A14C30-DA77-494C-8A1D-6347BE4BD617}"/>
              </a:ext>
            </a:extLst>
          </p:cNvPr>
          <p:cNvCxnSpPr/>
          <p:nvPr userDrawn="1"/>
        </p:nvCxnSpPr>
        <p:spPr>
          <a:xfrm flipV="1">
            <a:off x="4583914" y="2115905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90DC656E-43AD-4BD6-B9F5-2EC1521D73C0}"/>
              </a:ext>
            </a:extLst>
          </p:cNvPr>
          <p:cNvSpPr/>
          <p:nvPr userDrawn="1"/>
        </p:nvSpPr>
        <p:spPr>
          <a:xfrm>
            <a:off x="4499991" y="203198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4DBB4C-56FA-49D2-839C-653260824E76}"/>
              </a:ext>
            </a:extLst>
          </p:cNvPr>
          <p:cNvCxnSpPr/>
          <p:nvPr userDrawn="1"/>
        </p:nvCxnSpPr>
        <p:spPr>
          <a:xfrm flipV="1">
            <a:off x="8385189" y="2115905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CDA20287-483E-41CD-A918-3229CD2EA37E}"/>
              </a:ext>
            </a:extLst>
          </p:cNvPr>
          <p:cNvSpPr/>
          <p:nvPr userDrawn="1"/>
        </p:nvSpPr>
        <p:spPr>
          <a:xfrm>
            <a:off x="8301266" y="203198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545202-7111-4A85-9A9B-EAC69DF263DC}"/>
              </a:ext>
            </a:extLst>
          </p:cNvPr>
          <p:cNvCxnSpPr>
            <a:cxnSpLocks/>
          </p:cNvCxnSpPr>
          <p:nvPr userDrawn="1"/>
        </p:nvCxnSpPr>
        <p:spPr>
          <a:xfrm flipV="1">
            <a:off x="2681817" y="3292383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5F13057-C28A-4A30-98A5-C329DE70ED85}"/>
              </a:ext>
            </a:extLst>
          </p:cNvPr>
          <p:cNvSpPr/>
          <p:nvPr userDrawn="1"/>
        </p:nvSpPr>
        <p:spPr>
          <a:xfrm>
            <a:off x="2597894" y="347214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01AA18-E05E-43A0-9AE4-A46A15644B36}"/>
              </a:ext>
            </a:extLst>
          </p:cNvPr>
          <p:cNvCxnSpPr>
            <a:cxnSpLocks/>
          </p:cNvCxnSpPr>
          <p:nvPr userDrawn="1"/>
        </p:nvCxnSpPr>
        <p:spPr>
          <a:xfrm flipV="1">
            <a:off x="6490393" y="3292383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649CF53D-039C-4542-AC63-68E575BF844E}"/>
              </a:ext>
            </a:extLst>
          </p:cNvPr>
          <p:cNvSpPr/>
          <p:nvPr userDrawn="1"/>
        </p:nvSpPr>
        <p:spPr>
          <a:xfrm>
            <a:off x="6406470" y="347214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1176A13-FE45-41E7-83DC-D2773ABFDD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9" y="1603330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4F55AB82-50A8-4AB8-A693-724B372F61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92081" y="3762185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50CF6001-A3B5-4CEF-9430-08E73952F3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94178" y="1603330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674A2AD4-7E7D-4A9C-91B5-836BCD95E9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99568" y="3762185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671A8F17-68DA-4DF4-A798-FDFF7D8CAC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98168" y="1603330"/>
            <a:ext cx="1266320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CE2F239-93B4-4455-B521-F46B504CF1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08529" y="3424224"/>
            <a:ext cx="1455960" cy="1053789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6E30B9E0-5ABA-4C6E-BEA0-C095D191BE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39346" y="3424224"/>
            <a:ext cx="1455960" cy="1053790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097AE234-03CA-4290-9BCF-2631D8D87D3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188" y="3424222"/>
            <a:ext cx="1415321" cy="1053791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0FECDA6D-295F-4015-A226-982F04407C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13012" y="1203598"/>
            <a:ext cx="1415321" cy="1053791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9CBDF8BE-35EC-46FD-A6B0-4D8A76A61C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81641" y="1203598"/>
            <a:ext cx="1415321" cy="1053791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4E4DF81-7A8B-438A-BC3B-358466EC4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926465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D4C143-82C8-4E8B-B704-B5E94F9A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NL" dirty="0"/>
              <a:t>Questions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BF36087-8037-4B32-B872-53AAA1375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200" r="4055" b="5200"/>
          <a:stretch>
            <a:fillRect/>
          </a:stretch>
        </p:blipFill>
        <p:spPr>
          <a:xfrm>
            <a:off x="6084168" y="1"/>
            <a:ext cx="3059832" cy="5143498"/>
          </a:xfrm>
          <a:custGeom>
            <a:avLst/>
            <a:gdLst>
              <a:gd name="connsiteX0" fmla="*/ 0 w 3059832"/>
              <a:gd name="connsiteY0" fmla="*/ 0 h 5143498"/>
              <a:gd name="connsiteX1" fmla="*/ 3059832 w 3059832"/>
              <a:gd name="connsiteY1" fmla="*/ 0 h 5143498"/>
              <a:gd name="connsiteX2" fmla="*/ 3059832 w 3059832"/>
              <a:gd name="connsiteY2" fmla="*/ 5143498 h 5143498"/>
              <a:gd name="connsiteX3" fmla="*/ 0 w 3059832"/>
              <a:gd name="connsiteY3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832" h="5143498">
                <a:moveTo>
                  <a:pt x="0" y="0"/>
                </a:moveTo>
                <a:lnTo>
                  <a:pt x="3059832" y="0"/>
                </a:lnTo>
                <a:lnTo>
                  <a:pt x="3059832" y="5143498"/>
                </a:lnTo>
                <a:lnTo>
                  <a:pt x="0" y="51434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7776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337161C-61D5-4ECE-84FF-32F2EB25D460}"/>
              </a:ext>
            </a:extLst>
          </p:cNvPr>
          <p:cNvSpPr/>
          <p:nvPr/>
        </p:nvSpPr>
        <p:spPr>
          <a:xfrm>
            <a:off x="6732240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07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7312B5D-9AC1-4E53-A817-BF05228EBF7A}"/>
              </a:ext>
            </a:extLst>
          </p:cNvPr>
          <p:cNvSpPr/>
          <p:nvPr/>
        </p:nvSpPr>
        <p:spPr>
          <a:xfrm>
            <a:off x="5652120" y="0"/>
            <a:ext cx="3491880" cy="5143501"/>
          </a:xfrm>
          <a:custGeom>
            <a:avLst/>
            <a:gdLst>
              <a:gd name="connsiteX0" fmla="*/ 713371 w 3491880"/>
              <a:gd name="connsiteY0" fmla="*/ 0 h 5152297"/>
              <a:gd name="connsiteX1" fmla="*/ 2875909 w 3491880"/>
              <a:gd name="connsiteY1" fmla="*/ 0 h 5152297"/>
              <a:gd name="connsiteX2" fmla="*/ 3015848 w 3491880"/>
              <a:gd name="connsiteY2" fmla="*/ 54085 h 5152297"/>
              <a:gd name="connsiteX3" fmla="*/ 3484679 w 3491880"/>
              <a:gd name="connsiteY3" fmla="*/ 407855 h 5152297"/>
              <a:gd name="connsiteX4" fmla="*/ 3491880 w 3491880"/>
              <a:gd name="connsiteY4" fmla="*/ 417343 h 5152297"/>
              <a:gd name="connsiteX5" fmla="*/ 3491880 w 3491880"/>
              <a:gd name="connsiteY5" fmla="*/ 2322598 h 5152297"/>
              <a:gd name="connsiteX6" fmla="*/ 3377139 w 3491880"/>
              <a:gd name="connsiteY6" fmla="*/ 2465770 h 5152297"/>
              <a:gd name="connsiteX7" fmla="*/ 2145959 w 3491880"/>
              <a:gd name="connsiteY7" fmla="*/ 3339278 h 5152297"/>
              <a:gd name="connsiteX8" fmla="*/ 1003188 w 3491880"/>
              <a:gd name="connsiteY8" fmla="*/ 4470493 h 5152297"/>
              <a:gd name="connsiteX9" fmla="*/ 2845578 w 3491880"/>
              <a:gd name="connsiteY9" fmla="*/ 4470493 h 5152297"/>
              <a:gd name="connsiteX10" fmla="*/ 2931211 w 3491880"/>
              <a:gd name="connsiteY10" fmla="*/ 3877604 h 5152297"/>
              <a:gd name="connsiteX11" fmla="*/ 3491880 w 3491880"/>
              <a:gd name="connsiteY11" fmla="*/ 3877604 h 5152297"/>
              <a:gd name="connsiteX12" fmla="*/ 3491880 w 3491880"/>
              <a:gd name="connsiteY12" fmla="*/ 5152297 h 5152297"/>
              <a:gd name="connsiteX13" fmla="*/ 0 w 3491880"/>
              <a:gd name="connsiteY13" fmla="*/ 5152297 h 5152297"/>
              <a:gd name="connsiteX14" fmla="*/ 0 w 3491880"/>
              <a:gd name="connsiteY14" fmla="*/ 4876063 h 5152297"/>
              <a:gd name="connsiteX15" fmla="*/ 1438203 w 3491880"/>
              <a:gd name="connsiteY15" fmla="*/ 2761857 h 5152297"/>
              <a:gd name="connsiteX16" fmla="*/ 2557853 w 3491880"/>
              <a:gd name="connsiteY16" fmla="*/ 1412391 h 5152297"/>
              <a:gd name="connsiteX17" fmla="*/ 1858232 w 3491880"/>
              <a:gd name="connsiteY17" fmla="*/ 639916 h 5152297"/>
              <a:gd name="connsiteX18" fmla="*/ 925263 w 3491880"/>
              <a:gd name="connsiteY18" fmla="*/ 1256005 h 5152297"/>
              <a:gd name="connsiteX19" fmla="*/ 248764 w 3491880"/>
              <a:gd name="connsiteY19" fmla="*/ 1256005 h 5152297"/>
              <a:gd name="connsiteX20" fmla="*/ 248764 w 3491880"/>
              <a:gd name="connsiteY20" fmla="*/ 140688 h 5152297"/>
              <a:gd name="connsiteX21" fmla="*/ 620069 w 3491880"/>
              <a:gd name="connsiteY21" fmla="*/ 21868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1880" h="5152297">
                <a:moveTo>
                  <a:pt x="713371" y="0"/>
                </a:moveTo>
                <a:lnTo>
                  <a:pt x="2875909" y="0"/>
                </a:lnTo>
                <a:lnTo>
                  <a:pt x="3015848" y="54085"/>
                </a:lnTo>
                <a:cubicBezTo>
                  <a:pt x="3203629" y="142718"/>
                  <a:pt x="3361141" y="260173"/>
                  <a:pt x="3484679" y="407855"/>
                </a:cubicBezTo>
                <a:lnTo>
                  <a:pt x="3491880" y="417343"/>
                </a:lnTo>
                <a:lnTo>
                  <a:pt x="3491880" y="2322598"/>
                </a:lnTo>
                <a:lnTo>
                  <a:pt x="3377139" y="2465770"/>
                </a:lnTo>
                <a:cubicBezTo>
                  <a:pt x="3048876" y="2826658"/>
                  <a:pt x="2578994" y="3089153"/>
                  <a:pt x="2145959" y="3339278"/>
                </a:cubicBezTo>
                <a:cubicBezTo>
                  <a:pt x="1562799" y="3674819"/>
                  <a:pt x="1080686" y="4041293"/>
                  <a:pt x="1003188" y="4470493"/>
                </a:cubicBezTo>
                <a:lnTo>
                  <a:pt x="2845578" y="4470493"/>
                </a:lnTo>
                <a:lnTo>
                  <a:pt x="2931211" y="3877604"/>
                </a:lnTo>
                <a:lnTo>
                  <a:pt x="3491880" y="3877604"/>
                </a:lnTo>
                <a:lnTo>
                  <a:pt x="3491880" y="5152297"/>
                </a:lnTo>
                <a:lnTo>
                  <a:pt x="0" y="5152297"/>
                </a:lnTo>
                <a:lnTo>
                  <a:pt x="0" y="4876063"/>
                </a:lnTo>
                <a:cubicBezTo>
                  <a:pt x="0" y="3853974"/>
                  <a:pt x="738583" y="3276982"/>
                  <a:pt x="1438203" y="2761857"/>
                </a:cubicBezTo>
                <a:cubicBezTo>
                  <a:pt x="2005949" y="2340390"/>
                  <a:pt x="2557853" y="1973916"/>
                  <a:pt x="2557853" y="1412391"/>
                </a:cubicBezTo>
                <a:cubicBezTo>
                  <a:pt x="2557853" y="944525"/>
                  <a:pt x="2324503" y="639916"/>
                  <a:pt x="1858232" y="639916"/>
                </a:cubicBezTo>
                <a:cubicBezTo>
                  <a:pt x="1360705" y="639916"/>
                  <a:pt x="1080686" y="912731"/>
                  <a:pt x="925263" y="1256005"/>
                </a:cubicBezTo>
                <a:lnTo>
                  <a:pt x="248764" y="1256005"/>
                </a:lnTo>
                <a:lnTo>
                  <a:pt x="248764" y="140688"/>
                </a:lnTo>
                <a:cubicBezTo>
                  <a:pt x="367365" y="97725"/>
                  <a:pt x="491292" y="57715"/>
                  <a:pt x="620069" y="21868"/>
                </a:cubicBezTo>
                <a:close/>
              </a:path>
            </a:pathLst>
          </a:custGeom>
          <a:solidFill>
            <a:srgbClr val="CDCDCD"/>
          </a:solidFill>
          <a:ln w="3981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41DB888-BAC0-4A0E-B191-8389ECDDF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778056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AAB8AF6-C153-46C6-9576-9D80FCE5F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20" r="9931" b="10717"/>
          <a:stretch>
            <a:fillRect/>
          </a:stretch>
        </p:blipFill>
        <p:spPr>
          <a:xfrm>
            <a:off x="5524278" y="0"/>
            <a:ext cx="3619722" cy="5143500"/>
          </a:xfrm>
          <a:custGeom>
            <a:avLst/>
            <a:gdLst>
              <a:gd name="connsiteX0" fmla="*/ 0 w 3619722"/>
              <a:gd name="connsiteY0" fmla="*/ 0 h 5143500"/>
              <a:gd name="connsiteX1" fmla="*/ 3619722 w 3619722"/>
              <a:gd name="connsiteY1" fmla="*/ 0 h 5143500"/>
              <a:gd name="connsiteX2" fmla="*/ 3619722 w 3619722"/>
              <a:gd name="connsiteY2" fmla="*/ 5143500 h 5143500"/>
              <a:gd name="connsiteX3" fmla="*/ 0 w 3619722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722" h="5143500">
                <a:moveTo>
                  <a:pt x="0" y="0"/>
                </a:moveTo>
                <a:lnTo>
                  <a:pt x="3619722" y="0"/>
                </a:lnTo>
                <a:lnTo>
                  <a:pt x="361972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9E06BF-DA37-4CB2-B317-AA69899CF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016558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B8A9580-5691-46BC-8EFB-05274DFBB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73" r="2912" b="2912"/>
          <a:stretch>
            <a:fillRect/>
          </a:stretch>
        </p:blipFill>
        <p:spPr>
          <a:xfrm>
            <a:off x="5076056" y="0"/>
            <a:ext cx="4067944" cy="5143500"/>
          </a:xfrm>
          <a:custGeom>
            <a:avLst/>
            <a:gdLst>
              <a:gd name="connsiteX0" fmla="*/ 0 w 4067944"/>
              <a:gd name="connsiteY0" fmla="*/ 0 h 5143500"/>
              <a:gd name="connsiteX1" fmla="*/ 4067944 w 4067944"/>
              <a:gd name="connsiteY1" fmla="*/ 0 h 5143500"/>
              <a:gd name="connsiteX2" fmla="*/ 4067944 w 4067944"/>
              <a:gd name="connsiteY2" fmla="*/ 1563638 h 5143500"/>
              <a:gd name="connsiteX3" fmla="*/ 4067944 w 4067944"/>
              <a:gd name="connsiteY3" fmla="*/ 5143500 h 5143500"/>
              <a:gd name="connsiteX4" fmla="*/ 1368152 w 4067944"/>
              <a:gd name="connsiteY4" fmla="*/ 5143500 h 5143500"/>
              <a:gd name="connsiteX5" fmla="*/ 0 w 4067944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7944" h="5143500">
                <a:moveTo>
                  <a:pt x="0" y="0"/>
                </a:moveTo>
                <a:lnTo>
                  <a:pt x="4067944" y="0"/>
                </a:lnTo>
                <a:lnTo>
                  <a:pt x="4067944" y="1563638"/>
                </a:lnTo>
                <a:lnTo>
                  <a:pt x="4067944" y="5143500"/>
                </a:lnTo>
                <a:lnTo>
                  <a:pt x="136815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9CA2755-427E-4107-8A88-2E4002A50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4026996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4294D2EC-B852-4C76-B594-22C14AC691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725" b="10056"/>
          <a:stretch>
            <a:fillRect/>
          </a:stretch>
        </p:blipFill>
        <p:spPr>
          <a:xfrm>
            <a:off x="5508104" y="0"/>
            <a:ext cx="3635896" cy="5143500"/>
          </a:xfrm>
          <a:custGeom>
            <a:avLst/>
            <a:gdLst>
              <a:gd name="connsiteX0" fmla="*/ 0 w 3635896"/>
              <a:gd name="connsiteY0" fmla="*/ 0 h 5143500"/>
              <a:gd name="connsiteX1" fmla="*/ 3635896 w 3635896"/>
              <a:gd name="connsiteY1" fmla="*/ 0 h 5143500"/>
              <a:gd name="connsiteX2" fmla="*/ 3635896 w 3635896"/>
              <a:gd name="connsiteY2" fmla="*/ 5143500 h 5143500"/>
              <a:gd name="connsiteX3" fmla="*/ 0 w 36358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96" h="5143500">
                <a:moveTo>
                  <a:pt x="0" y="0"/>
                </a:moveTo>
                <a:lnTo>
                  <a:pt x="3635896" y="0"/>
                </a:lnTo>
                <a:lnTo>
                  <a:pt x="3635896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BF20183-58EF-4DBD-A9AC-14890CFB9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323677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7CB02C6-D625-437F-AEFA-831D5724C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878" b="5824"/>
          <a:stretch>
            <a:fillRect/>
          </a:stretch>
        </p:blipFill>
        <p:spPr>
          <a:xfrm>
            <a:off x="5639377" y="-92546"/>
            <a:ext cx="3504623" cy="5236047"/>
          </a:xfrm>
          <a:custGeom>
            <a:avLst/>
            <a:gdLst>
              <a:gd name="connsiteX0" fmla="*/ 0 w 3504623"/>
              <a:gd name="connsiteY0" fmla="*/ 0 h 5236047"/>
              <a:gd name="connsiteX1" fmla="*/ 732823 w 3504623"/>
              <a:gd name="connsiteY1" fmla="*/ 0 h 5236047"/>
              <a:gd name="connsiteX2" fmla="*/ 732823 w 3504623"/>
              <a:gd name="connsiteY2" fmla="*/ 92546 h 5236047"/>
              <a:gd name="connsiteX3" fmla="*/ 3504623 w 3504623"/>
              <a:gd name="connsiteY3" fmla="*/ 92546 h 5236047"/>
              <a:gd name="connsiteX4" fmla="*/ 3504623 w 3504623"/>
              <a:gd name="connsiteY4" fmla="*/ 5236047 h 5236047"/>
              <a:gd name="connsiteX5" fmla="*/ 0 w 3504623"/>
              <a:gd name="connsiteY5" fmla="*/ 5236047 h 52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4623" h="5236047">
                <a:moveTo>
                  <a:pt x="0" y="0"/>
                </a:moveTo>
                <a:lnTo>
                  <a:pt x="732823" y="0"/>
                </a:lnTo>
                <a:lnTo>
                  <a:pt x="732823" y="92546"/>
                </a:lnTo>
                <a:lnTo>
                  <a:pt x="3504623" y="92546"/>
                </a:lnTo>
                <a:lnTo>
                  <a:pt x="3504623" y="5236047"/>
                </a:lnTo>
                <a:lnTo>
                  <a:pt x="0" y="5236047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75DD8E-E1FB-4906-B885-8EC3F61F2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9231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1200" b="0" dirty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18. marca 2021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0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1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2796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86AA340-49DF-4790-8E71-B5EAF31DC1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744" r="2791" b="6486"/>
          <a:stretch>
            <a:fillRect/>
          </a:stretch>
        </p:blipFill>
        <p:spPr>
          <a:xfrm>
            <a:off x="5364088" y="-8796"/>
            <a:ext cx="3779912" cy="5152297"/>
          </a:xfrm>
          <a:custGeom>
            <a:avLst/>
            <a:gdLst>
              <a:gd name="connsiteX0" fmla="*/ 0 w 3779912"/>
              <a:gd name="connsiteY0" fmla="*/ 0 h 5152297"/>
              <a:gd name="connsiteX1" fmla="*/ 3779912 w 3779912"/>
              <a:gd name="connsiteY1" fmla="*/ 0 h 5152297"/>
              <a:gd name="connsiteX2" fmla="*/ 3779912 w 3779912"/>
              <a:gd name="connsiteY2" fmla="*/ 4668778 h 5152297"/>
              <a:gd name="connsiteX3" fmla="*/ 3779912 w 3779912"/>
              <a:gd name="connsiteY3" fmla="*/ 5152297 h 5152297"/>
              <a:gd name="connsiteX4" fmla="*/ 0 w 3779912"/>
              <a:gd name="connsiteY4" fmla="*/ 5152297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912" h="5152297">
                <a:moveTo>
                  <a:pt x="0" y="0"/>
                </a:moveTo>
                <a:lnTo>
                  <a:pt x="3779912" y="0"/>
                </a:lnTo>
                <a:lnTo>
                  <a:pt x="3779912" y="4668778"/>
                </a:lnTo>
                <a:lnTo>
                  <a:pt x="3779912" y="5152297"/>
                </a:lnTo>
                <a:lnTo>
                  <a:pt x="0" y="5152297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838F385-C9D7-410B-A3C3-8A18E4BD7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494167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A41F4C8-A036-4CA3-A691-8DF4CDA4A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68" r="14199" b="4267"/>
          <a:stretch>
            <a:fillRect/>
          </a:stretch>
        </p:blipFill>
        <p:spPr>
          <a:xfrm>
            <a:off x="5521121" y="0"/>
            <a:ext cx="3622879" cy="5143500"/>
          </a:xfrm>
          <a:custGeom>
            <a:avLst/>
            <a:gdLst>
              <a:gd name="connsiteX0" fmla="*/ 0 w 3622879"/>
              <a:gd name="connsiteY0" fmla="*/ 0 h 5143500"/>
              <a:gd name="connsiteX1" fmla="*/ 3622879 w 3622879"/>
              <a:gd name="connsiteY1" fmla="*/ 0 h 5143500"/>
              <a:gd name="connsiteX2" fmla="*/ 3622879 w 3622879"/>
              <a:gd name="connsiteY2" fmla="*/ 5143500 h 5143500"/>
              <a:gd name="connsiteX3" fmla="*/ 491039 w 3622879"/>
              <a:gd name="connsiteY3" fmla="*/ 5143500 h 5143500"/>
              <a:gd name="connsiteX4" fmla="*/ 0 w 3622879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879" h="5143500">
                <a:moveTo>
                  <a:pt x="0" y="0"/>
                </a:moveTo>
                <a:lnTo>
                  <a:pt x="3622879" y="0"/>
                </a:lnTo>
                <a:lnTo>
                  <a:pt x="3622879" y="5143500"/>
                </a:lnTo>
                <a:lnTo>
                  <a:pt x="491039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EB73E4C-0E69-4B10-8B32-26F47DCB1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108924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06B4D2B-4882-4AEF-9FB0-B550016C3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67" r="11029" b="4367"/>
          <a:stretch>
            <a:fillRect/>
          </a:stretch>
        </p:blipFill>
        <p:spPr>
          <a:xfrm>
            <a:off x="5364088" y="0"/>
            <a:ext cx="3779912" cy="5143500"/>
          </a:xfrm>
          <a:custGeom>
            <a:avLst/>
            <a:gdLst>
              <a:gd name="connsiteX0" fmla="*/ 0 w 3779912"/>
              <a:gd name="connsiteY0" fmla="*/ 0 h 5143500"/>
              <a:gd name="connsiteX1" fmla="*/ 3779912 w 3779912"/>
              <a:gd name="connsiteY1" fmla="*/ 0 h 5143500"/>
              <a:gd name="connsiteX2" fmla="*/ 3779912 w 3779912"/>
              <a:gd name="connsiteY2" fmla="*/ 5143500 h 5143500"/>
              <a:gd name="connsiteX3" fmla="*/ 0 w 3779912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9912" h="5143500">
                <a:moveTo>
                  <a:pt x="0" y="0"/>
                </a:moveTo>
                <a:lnTo>
                  <a:pt x="3779912" y="0"/>
                </a:lnTo>
                <a:lnTo>
                  <a:pt x="377991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E5DE3ED-43A9-4D11-95B0-652A70645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739736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6EE0AF44-C4A0-47B1-ADD3-E64F0139E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30" r="6836" b="4323"/>
          <a:stretch>
            <a:fillRect/>
          </a:stretch>
        </p:blipFill>
        <p:spPr>
          <a:xfrm>
            <a:off x="2123728" y="-8796"/>
            <a:ext cx="7020272" cy="5152296"/>
          </a:xfrm>
          <a:custGeom>
            <a:avLst/>
            <a:gdLst>
              <a:gd name="connsiteX0" fmla="*/ 0 w 7020272"/>
              <a:gd name="connsiteY0" fmla="*/ 0 h 5152296"/>
              <a:gd name="connsiteX1" fmla="*/ 7020272 w 7020272"/>
              <a:gd name="connsiteY1" fmla="*/ 0 h 5152296"/>
              <a:gd name="connsiteX2" fmla="*/ 7020272 w 7020272"/>
              <a:gd name="connsiteY2" fmla="*/ 5152296 h 5152296"/>
              <a:gd name="connsiteX3" fmla="*/ 0 w 7020272"/>
              <a:gd name="connsiteY3" fmla="*/ 5152296 h 515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0272" h="5152296">
                <a:moveTo>
                  <a:pt x="0" y="0"/>
                </a:moveTo>
                <a:lnTo>
                  <a:pt x="7020272" y="0"/>
                </a:lnTo>
                <a:lnTo>
                  <a:pt x="7020272" y="5152296"/>
                </a:lnTo>
                <a:lnTo>
                  <a:pt x="0" y="5152296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C13AE07-F2C1-47AE-9163-78F4539919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602976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4139952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07EE00-9983-4961-B028-D305F18B7EC0}"/>
              </a:ext>
            </a:extLst>
          </p:cNvPr>
          <p:cNvSpPr/>
          <p:nvPr userDrawn="1"/>
        </p:nvSpPr>
        <p:spPr>
          <a:xfrm>
            <a:off x="6732240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EDAFFC-8561-4880-A91E-BE427B90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201057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3059832" y="-1"/>
            <a:ext cx="2411760" cy="5143501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55B0DD-3C1A-4F98-B115-7B509C7AC658}"/>
              </a:ext>
            </a:extLst>
          </p:cNvPr>
          <p:cNvSpPr/>
          <p:nvPr userDrawn="1"/>
        </p:nvSpPr>
        <p:spPr>
          <a:xfrm>
            <a:off x="5652120" y="0"/>
            <a:ext cx="3491880" cy="5143502"/>
          </a:xfrm>
          <a:custGeom>
            <a:avLst/>
            <a:gdLst>
              <a:gd name="connsiteX0" fmla="*/ 713371 w 3491880"/>
              <a:gd name="connsiteY0" fmla="*/ 0 h 5152297"/>
              <a:gd name="connsiteX1" fmla="*/ 2875909 w 3491880"/>
              <a:gd name="connsiteY1" fmla="*/ 0 h 5152297"/>
              <a:gd name="connsiteX2" fmla="*/ 3015848 w 3491880"/>
              <a:gd name="connsiteY2" fmla="*/ 54085 h 5152297"/>
              <a:gd name="connsiteX3" fmla="*/ 3484679 w 3491880"/>
              <a:gd name="connsiteY3" fmla="*/ 407855 h 5152297"/>
              <a:gd name="connsiteX4" fmla="*/ 3491880 w 3491880"/>
              <a:gd name="connsiteY4" fmla="*/ 417343 h 5152297"/>
              <a:gd name="connsiteX5" fmla="*/ 3491880 w 3491880"/>
              <a:gd name="connsiteY5" fmla="*/ 2322598 h 5152297"/>
              <a:gd name="connsiteX6" fmla="*/ 3377139 w 3491880"/>
              <a:gd name="connsiteY6" fmla="*/ 2465770 h 5152297"/>
              <a:gd name="connsiteX7" fmla="*/ 2145959 w 3491880"/>
              <a:gd name="connsiteY7" fmla="*/ 3339278 h 5152297"/>
              <a:gd name="connsiteX8" fmla="*/ 1003188 w 3491880"/>
              <a:gd name="connsiteY8" fmla="*/ 4470493 h 5152297"/>
              <a:gd name="connsiteX9" fmla="*/ 2845578 w 3491880"/>
              <a:gd name="connsiteY9" fmla="*/ 4470493 h 5152297"/>
              <a:gd name="connsiteX10" fmla="*/ 2931211 w 3491880"/>
              <a:gd name="connsiteY10" fmla="*/ 3877604 h 5152297"/>
              <a:gd name="connsiteX11" fmla="*/ 3491880 w 3491880"/>
              <a:gd name="connsiteY11" fmla="*/ 3877604 h 5152297"/>
              <a:gd name="connsiteX12" fmla="*/ 3491880 w 3491880"/>
              <a:gd name="connsiteY12" fmla="*/ 5152297 h 5152297"/>
              <a:gd name="connsiteX13" fmla="*/ 0 w 3491880"/>
              <a:gd name="connsiteY13" fmla="*/ 5152297 h 5152297"/>
              <a:gd name="connsiteX14" fmla="*/ 0 w 3491880"/>
              <a:gd name="connsiteY14" fmla="*/ 4876063 h 5152297"/>
              <a:gd name="connsiteX15" fmla="*/ 1438203 w 3491880"/>
              <a:gd name="connsiteY15" fmla="*/ 2761857 h 5152297"/>
              <a:gd name="connsiteX16" fmla="*/ 2557853 w 3491880"/>
              <a:gd name="connsiteY16" fmla="*/ 1412391 h 5152297"/>
              <a:gd name="connsiteX17" fmla="*/ 1858232 w 3491880"/>
              <a:gd name="connsiteY17" fmla="*/ 639916 h 5152297"/>
              <a:gd name="connsiteX18" fmla="*/ 925263 w 3491880"/>
              <a:gd name="connsiteY18" fmla="*/ 1256005 h 5152297"/>
              <a:gd name="connsiteX19" fmla="*/ 248764 w 3491880"/>
              <a:gd name="connsiteY19" fmla="*/ 1256005 h 5152297"/>
              <a:gd name="connsiteX20" fmla="*/ 248764 w 3491880"/>
              <a:gd name="connsiteY20" fmla="*/ 140688 h 5152297"/>
              <a:gd name="connsiteX21" fmla="*/ 620069 w 3491880"/>
              <a:gd name="connsiteY21" fmla="*/ 21868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1880" h="5152297">
                <a:moveTo>
                  <a:pt x="713371" y="0"/>
                </a:moveTo>
                <a:lnTo>
                  <a:pt x="2875909" y="0"/>
                </a:lnTo>
                <a:lnTo>
                  <a:pt x="3015848" y="54085"/>
                </a:lnTo>
                <a:cubicBezTo>
                  <a:pt x="3203629" y="142718"/>
                  <a:pt x="3361141" y="260173"/>
                  <a:pt x="3484679" y="407855"/>
                </a:cubicBezTo>
                <a:lnTo>
                  <a:pt x="3491880" y="417343"/>
                </a:lnTo>
                <a:lnTo>
                  <a:pt x="3491880" y="2322598"/>
                </a:lnTo>
                <a:lnTo>
                  <a:pt x="3377139" y="2465770"/>
                </a:lnTo>
                <a:cubicBezTo>
                  <a:pt x="3048876" y="2826658"/>
                  <a:pt x="2578994" y="3089153"/>
                  <a:pt x="2145959" y="3339278"/>
                </a:cubicBezTo>
                <a:cubicBezTo>
                  <a:pt x="1562799" y="3674819"/>
                  <a:pt x="1080686" y="4041293"/>
                  <a:pt x="1003188" y="4470493"/>
                </a:cubicBezTo>
                <a:lnTo>
                  <a:pt x="2845578" y="4470493"/>
                </a:lnTo>
                <a:lnTo>
                  <a:pt x="2931211" y="3877604"/>
                </a:lnTo>
                <a:lnTo>
                  <a:pt x="3491880" y="3877604"/>
                </a:lnTo>
                <a:lnTo>
                  <a:pt x="3491880" y="5152297"/>
                </a:lnTo>
                <a:lnTo>
                  <a:pt x="0" y="5152297"/>
                </a:lnTo>
                <a:lnTo>
                  <a:pt x="0" y="4876063"/>
                </a:lnTo>
                <a:cubicBezTo>
                  <a:pt x="0" y="3853974"/>
                  <a:pt x="738583" y="3276982"/>
                  <a:pt x="1438203" y="2761857"/>
                </a:cubicBezTo>
                <a:cubicBezTo>
                  <a:pt x="2005949" y="2340390"/>
                  <a:pt x="2557853" y="1973916"/>
                  <a:pt x="2557853" y="1412391"/>
                </a:cubicBezTo>
                <a:cubicBezTo>
                  <a:pt x="2557853" y="944525"/>
                  <a:pt x="2324503" y="639916"/>
                  <a:pt x="1858232" y="639916"/>
                </a:cubicBezTo>
                <a:cubicBezTo>
                  <a:pt x="1360705" y="639916"/>
                  <a:pt x="1080686" y="912731"/>
                  <a:pt x="925263" y="1256005"/>
                </a:cubicBezTo>
                <a:lnTo>
                  <a:pt x="248764" y="1256005"/>
                </a:lnTo>
                <a:lnTo>
                  <a:pt x="248764" y="140688"/>
                </a:lnTo>
                <a:cubicBezTo>
                  <a:pt x="367365" y="97725"/>
                  <a:pt x="491292" y="57715"/>
                  <a:pt x="620069" y="21868"/>
                </a:cubicBezTo>
                <a:close/>
              </a:path>
            </a:pathLst>
          </a:custGeom>
          <a:solidFill>
            <a:srgbClr val="CDCDCD"/>
          </a:solidFill>
          <a:ln w="3981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097774-6ED7-446F-84AE-84A7B7B78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249322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0EC5FC-9B0A-47FA-A211-AD5022FBC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20" r="9022" b="10717"/>
          <a:stretch>
            <a:fillRect/>
          </a:stretch>
        </p:blipFill>
        <p:spPr>
          <a:xfrm>
            <a:off x="5524278" y="-8796"/>
            <a:ext cx="3619722" cy="5152296"/>
          </a:xfrm>
          <a:custGeom>
            <a:avLst/>
            <a:gdLst>
              <a:gd name="connsiteX0" fmla="*/ 0 w 3619722"/>
              <a:gd name="connsiteY0" fmla="*/ 0 h 5152296"/>
              <a:gd name="connsiteX1" fmla="*/ 3619722 w 3619722"/>
              <a:gd name="connsiteY1" fmla="*/ 0 h 5152296"/>
              <a:gd name="connsiteX2" fmla="*/ 3619722 w 3619722"/>
              <a:gd name="connsiteY2" fmla="*/ 5152296 h 5152296"/>
              <a:gd name="connsiteX3" fmla="*/ 0 w 3619722"/>
              <a:gd name="connsiteY3" fmla="*/ 5152296 h 515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722" h="5152296">
                <a:moveTo>
                  <a:pt x="0" y="0"/>
                </a:moveTo>
                <a:lnTo>
                  <a:pt x="3619722" y="0"/>
                </a:lnTo>
                <a:lnTo>
                  <a:pt x="3619722" y="5152296"/>
                </a:lnTo>
                <a:lnTo>
                  <a:pt x="0" y="5152296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2929533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2FA2E9-CEB2-4A11-A2F5-45F868912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805369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3E91091-0977-485D-BCCE-1771B0322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73" r="2912" b="2912"/>
          <a:stretch>
            <a:fillRect/>
          </a:stretch>
        </p:blipFill>
        <p:spPr>
          <a:xfrm>
            <a:off x="5076056" y="0"/>
            <a:ext cx="4067944" cy="5143500"/>
          </a:xfrm>
          <a:custGeom>
            <a:avLst/>
            <a:gdLst>
              <a:gd name="connsiteX0" fmla="*/ 0 w 4067944"/>
              <a:gd name="connsiteY0" fmla="*/ 0 h 5143500"/>
              <a:gd name="connsiteX1" fmla="*/ 4067944 w 4067944"/>
              <a:gd name="connsiteY1" fmla="*/ 0 h 5143500"/>
              <a:gd name="connsiteX2" fmla="*/ 4067944 w 4067944"/>
              <a:gd name="connsiteY2" fmla="*/ 1563638 h 5143500"/>
              <a:gd name="connsiteX3" fmla="*/ 4067944 w 4067944"/>
              <a:gd name="connsiteY3" fmla="*/ 5143500 h 5143500"/>
              <a:gd name="connsiteX4" fmla="*/ 1368152 w 4067944"/>
              <a:gd name="connsiteY4" fmla="*/ 5143500 h 5143500"/>
              <a:gd name="connsiteX5" fmla="*/ 0 w 4067944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7944" h="5143500">
                <a:moveTo>
                  <a:pt x="0" y="0"/>
                </a:moveTo>
                <a:lnTo>
                  <a:pt x="4067944" y="0"/>
                </a:lnTo>
                <a:lnTo>
                  <a:pt x="4067944" y="1563638"/>
                </a:lnTo>
                <a:lnTo>
                  <a:pt x="4067944" y="5143500"/>
                </a:lnTo>
                <a:lnTo>
                  <a:pt x="136815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2555776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E4B175-4539-48C3-AB8B-659C7FB01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40840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3C87028A-A3CA-42E4-AC3E-EE6334F09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725" b="10056"/>
          <a:stretch>
            <a:fillRect/>
          </a:stretch>
        </p:blipFill>
        <p:spPr>
          <a:xfrm>
            <a:off x="5508104" y="0"/>
            <a:ext cx="3635896" cy="5143500"/>
          </a:xfrm>
          <a:custGeom>
            <a:avLst/>
            <a:gdLst>
              <a:gd name="connsiteX0" fmla="*/ 0 w 3635896"/>
              <a:gd name="connsiteY0" fmla="*/ 0 h 5143500"/>
              <a:gd name="connsiteX1" fmla="*/ 3635896 w 3635896"/>
              <a:gd name="connsiteY1" fmla="*/ 0 h 5143500"/>
              <a:gd name="connsiteX2" fmla="*/ 3635896 w 3635896"/>
              <a:gd name="connsiteY2" fmla="*/ 5143500 h 5143500"/>
              <a:gd name="connsiteX3" fmla="*/ 0 w 36358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96" h="5143500">
                <a:moveTo>
                  <a:pt x="0" y="0"/>
                </a:moveTo>
                <a:lnTo>
                  <a:pt x="3635896" y="0"/>
                </a:lnTo>
                <a:lnTo>
                  <a:pt x="3635896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2915816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AB78C8-0B07-4B30-A864-99BCEB0B1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4107269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053C9F0-AD97-4ACA-825F-4C0F0B9E6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878" b="5824"/>
          <a:stretch>
            <a:fillRect/>
          </a:stretch>
        </p:blipFill>
        <p:spPr>
          <a:xfrm>
            <a:off x="5639377" y="-92546"/>
            <a:ext cx="3504623" cy="5236047"/>
          </a:xfrm>
          <a:custGeom>
            <a:avLst/>
            <a:gdLst>
              <a:gd name="connsiteX0" fmla="*/ 0 w 3504623"/>
              <a:gd name="connsiteY0" fmla="*/ 0 h 5236047"/>
              <a:gd name="connsiteX1" fmla="*/ 732823 w 3504623"/>
              <a:gd name="connsiteY1" fmla="*/ 0 h 5236047"/>
              <a:gd name="connsiteX2" fmla="*/ 732823 w 3504623"/>
              <a:gd name="connsiteY2" fmla="*/ 92546 h 5236047"/>
              <a:gd name="connsiteX3" fmla="*/ 3504623 w 3504623"/>
              <a:gd name="connsiteY3" fmla="*/ 92546 h 5236047"/>
              <a:gd name="connsiteX4" fmla="*/ 3504623 w 3504623"/>
              <a:gd name="connsiteY4" fmla="*/ 5236047 h 5236047"/>
              <a:gd name="connsiteX5" fmla="*/ 0 w 3504623"/>
              <a:gd name="connsiteY5" fmla="*/ 5236047 h 52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4623" h="5236047">
                <a:moveTo>
                  <a:pt x="0" y="0"/>
                </a:moveTo>
                <a:lnTo>
                  <a:pt x="732823" y="0"/>
                </a:lnTo>
                <a:lnTo>
                  <a:pt x="732823" y="92546"/>
                </a:lnTo>
                <a:lnTo>
                  <a:pt x="3504623" y="92546"/>
                </a:lnTo>
                <a:lnTo>
                  <a:pt x="3504623" y="5236047"/>
                </a:lnTo>
                <a:lnTo>
                  <a:pt x="0" y="5236047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3096344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ED3476-E122-43EB-B67F-014F11BB09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15997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3429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4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526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197B30B-8CE6-4A95-B42A-6C0051B66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09" t="16888" b="20563"/>
          <a:stretch>
            <a:fillRect/>
          </a:stretch>
        </p:blipFill>
        <p:spPr>
          <a:xfrm>
            <a:off x="1" y="0"/>
            <a:ext cx="7137449" cy="5143500"/>
          </a:xfrm>
          <a:custGeom>
            <a:avLst/>
            <a:gdLst>
              <a:gd name="connsiteX0" fmla="*/ 0 w 7137449"/>
              <a:gd name="connsiteY0" fmla="*/ 0 h 5143500"/>
              <a:gd name="connsiteX1" fmla="*/ 7137449 w 7137449"/>
              <a:gd name="connsiteY1" fmla="*/ 0 h 5143500"/>
              <a:gd name="connsiteX2" fmla="*/ 7137449 w 7137449"/>
              <a:gd name="connsiteY2" fmla="*/ 5143500 h 5143500"/>
              <a:gd name="connsiteX3" fmla="*/ 0 w 713744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7449" h="5143500">
                <a:moveTo>
                  <a:pt x="0" y="0"/>
                </a:moveTo>
                <a:lnTo>
                  <a:pt x="7137449" y="0"/>
                </a:lnTo>
                <a:lnTo>
                  <a:pt x="7137449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8" y="1203598"/>
            <a:ext cx="6516462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800" b="0" baseline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5" y="4208250"/>
            <a:ext cx="3689913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 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Syntel are registered trademarks of the Atos group. </a:t>
            </a:r>
            <a:b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nl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nl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2020. © 2020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6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066E80-C4C6-4BF1-BA1C-704D0F6F80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1" y="4372526"/>
            <a:ext cx="1334915" cy="4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0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7779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1883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8575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5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0041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1500D-F847-47D9-9599-73471ABF070B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4" y="4851247"/>
            <a:ext cx="1635224" cy="8607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4EAA29-B540-4720-A9C8-05DFCE0E2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06" r:id="rId15"/>
    <p:sldLayoutId id="2147483707" r:id="rId16"/>
    <p:sldLayoutId id="2147483708" r:id="rId17"/>
    <p:sldLayoutId id="2147483709" r:id="rId18"/>
    <p:sldLayoutId id="2147483781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  <p:sldLayoutId id="2147483774" r:id="rId43"/>
    <p:sldLayoutId id="2147483775" r:id="rId44"/>
    <p:sldLayoutId id="2147483776" r:id="rId45"/>
    <p:sldLayoutId id="2147483777" r:id="rId46"/>
    <p:sldLayoutId id="2147483778" r:id="rId47"/>
    <p:sldLayoutId id="2147483779" r:id="rId48"/>
    <p:sldLayoutId id="2147483780" r:id="rId49"/>
    <p:sldLayoutId id="2147483655" r:id="rId5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rgbClr val="0066A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vo.kovacic@atos.net" TargetMode="Externa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9.png"/><Relationship Id="rId7" Type="http://schemas.openxmlformats.org/officeDocument/2006/relationships/hyperlink" Target="http://www.pngall.com/laptop-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0.pn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pngimg.com/download/2590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mingworks.nl/explaining-the-8-fields-model/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96EFB27-EBA0-4D00-9A7B-E76E7FF8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OpenShift</a:t>
            </a:r>
            <a:r>
              <a:rPr lang="sk-SK" sz="3200" dirty="0"/>
              <a:t> </a:t>
            </a:r>
            <a:br>
              <a:rPr lang="sk-SK" sz="3200" dirty="0"/>
            </a:br>
            <a:r>
              <a:rPr lang="sk-SK" sz="3200" dirty="0"/>
              <a:t>Prípadová štúdia</a:t>
            </a:r>
            <a:endParaRPr lang="nl-NL" sz="3200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20DF75FD-9535-4EA2-B790-4F510534A214}"/>
              </a:ext>
            </a:extLst>
          </p:cNvPr>
          <p:cNvSpPr txBox="1"/>
          <p:nvPr userDrawn="1"/>
        </p:nvSpPr>
        <p:spPr>
          <a:xfrm>
            <a:off x="344325" y="202829"/>
            <a:ext cx="163522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100" dirty="0">
                <a:solidFill>
                  <a:schemeClr val="bg1"/>
                </a:solidFill>
              </a:rPr>
              <a:t>H</a:t>
            </a:r>
            <a:r>
              <a:rPr lang="en-NL" sz="1100" dirty="0">
                <a:solidFill>
                  <a:schemeClr val="bg1"/>
                </a:solidFill>
              </a:rPr>
              <a:t>E</a:t>
            </a:r>
            <a:r>
              <a:rPr lang="nl-NL" sz="1100" dirty="0">
                <a:solidFill>
                  <a:schemeClr val="bg1"/>
                </a:solidFill>
              </a:rPr>
              <a:t>A</a:t>
            </a:r>
            <a:r>
              <a:rPr lang="en-NL" sz="1100" dirty="0">
                <a:solidFill>
                  <a:schemeClr val="bg1"/>
                </a:solidFill>
              </a:rPr>
              <a:t>L</a:t>
            </a:r>
            <a:r>
              <a:rPr lang="nl-NL" sz="1100" dirty="0">
                <a:solidFill>
                  <a:schemeClr val="bg1"/>
                </a:solidFill>
              </a:rPr>
              <a:t>T</a:t>
            </a:r>
            <a:r>
              <a:rPr lang="en-NL" sz="1100" dirty="0">
                <a:solidFill>
                  <a:schemeClr val="bg1"/>
                </a:solidFill>
              </a:rPr>
              <a:t>H</a:t>
            </a:r>
            <a:r>
              <a:rPr lang="nl-NL" sz="1100" dirty="0">
                <a:solidFill>
                  <a:schemeClr val="bg1"/>
                </a:solidFill>
              </a:rPr>
              <a:t>C</a:t>
            </a:r>
            <a:r>
              <a:rPr lang="en-NL" sz="1100" dirty="0">
                <a:solidFill>
                  <a:schemeClr val="bg1"/>
                </a:solidFill>
              </a:rPr>
              <a:t>ARE &amp;</a:t>
            </a:r>
            <a:br>
              <a:rPr lang="en-NL" sz="1100" dirty="0">
                <a:solidFill>
                  <a:schemeClr val="bg1"/>
                </a:solidFill>
              </a:rPr>
            </a:br>
            <a:r>
              <a:rPr lang="en-NL" sz="1100" dirty="0">
                <a:solidFill>
                  <a:schemeClr val="bg1"/>
                </a:solidFill>
              </a:rPr>
              <a:t>LIFE SCIENCES</a:t>
            </a:r>
            <a:endParaRPr lang="fr-FR" sz="11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BFCDAD-1DD8-4AE2-85A3-C14AD9F3C179}"/>
              </a:ext>
            </a:extLst>
          </p:cNvPr>
          <p:cNvGrpSpPr/>
          <p:nvPr/>
        </p:nvGrpSpPr>
        <p:grpSpPr>
          <a:xfrm>
            <a:off x="345152" y="0"/>
            <a:ext cx="1635227" cy="668369"/>
            <a:chOff x="344322" y="-8797"/>
            <a:chExt cx="1635227" cy="66836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55C812-3C5A-42CA-8251-7EE51FA1D06B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10" name="ZoneTexte 8">
              <a:extLst>
                <a:ext uri="{FF2B5EF4-FFF2-40B4-BE49-F238E27FC236}">
                  <a16:creationId xmlns:a16="http://schemas.microsoft.com/office/drawing/2014/main" id="{24B58E86-AC22-4939-9C63-E8AB6880B3AF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846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72" y="1427724"/>
            <a:ext cx="4950000" cy="2288053"/>
          </a:xfrm>
        </p:spPr>
        <p:txBody>
          <a:bodyPr anchor="ctr"/>
          <a:lstStyle/>
          <a:p>
            <a:r>
              <a:rPr lang="sk-SK" b="0" dirty="0"/>
              <a:t>Ďakujem</a:t>
            </a:r>
            <a:br>
              <a:rPr lang="en-US" dirty="0"/>
            </a:br>
            <a:br>
              <a:rPr lang="en-US" sz="1400" dirty="0"/>
            </a:br>
            <a:br>
              <a:rPr lang="en-US" sz="1200" dirty="0"/>
            </a:br>
            <a:r>
              <a:rPr lang="en-US" sz="1200" b="0" dirty="0"/>
              <a:t>For more information please contact:</a:t>
            </a:r>
            <a:br>
              <a:rPr lang="en-US" sz="1200" b="0" dirty="0"/>
            </a:br>
            <a:r>
              <a:rPr lang="sk-SK" sz="1200" b="0" dirty="0"/>
              <a:t>Ivo Kovačič, </a:t>
            </a:r>
            <a:r>
              <a:rPr lang="de-DE" sz="1200" b="0" dirty="0"/>
              <a:t>Head </a:t>
            </a:r>
            <a:r>
              <a:rPr lang="de-DE" sz="1200" b="0" dirty="0" err="1"/>
              <a:t>of</a:t>
            </a:r>
            <a:r>
              <a:rPr lang="de-DE" sz="1200" b="0" dirty="0"/>
              <a:t> Commercial Industries</a:t>
            </a:r>
            <a:br>
              <a:rPr lang="en-US" sz="1200" b="0" dirty="0"/>
            </a:br>
            <a:r>
              <a:rPr lang="en-US" sz="1200" b="0" dirty="0"/>
              <a:t>M+ </a:t>
            </a:r>
            <a:r>
              <a:rPr lang="sk-SK" sz="1200" b="0" dirty="0"/>
              <a:t>421 903 723 035</a:t>
            </a:r>
            <a:br>
              <a:rPr lang="en-US" sz="1200" b="0" dirty="0"/>
            </a:br>
            <a:r>
              <a:rPr lang="sk-SK" sz="1200" dirty="0" err="1">
                <a:hlinkClick r:id="rId2"/>
              </a:rPr>
              <a:t>ivo.kovacic</a:t>
            </a:r>
            <a:r>
              <a:rPr lang="en-US" sz="1200" dirty="0">
                <a:hlinkClick r:id="rId2"/>
              </a:rPr>
              <a:t>@atos.net</a:t>
            </a:r>
            <a:br>
              <a:rPr lang="sk-SK" sz="1200" b="0" dirty="0"/>
            </a:br>
            <a:r>
              <a:rPr lang="sk-SK" sz="1200" b="0" dirty="0"/>
              <a:t>https://www.linkedin.com/in/ivokovacic/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8F704B-6A28-4C91-93DA-671ED1AA69F4}"/>
              </a:ext>
            </a:extLst>
          </p:cNvPr>
          <p:cNvGrpSpPr/>
          <p:nvPr/>
        </p:nvGrpSpPr>
        <p:grpSpPr>
          <a:xfrm>
            <a:off x="345152" y="0"/>
            <a:ext cx="1635227" cy="668369"/>
            <a:chOff x="344322" y="-8797"/>
            <a:chExt cx="1635227" cy="66836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04EE3E-7B49-436F-8A5B-8FE87C3496BF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11" name="ZoneTexte 8">
              <a:extLst>
                <a:ext uri="{FF2B5EF4-FFF2-40B4-BE49-F238E27FC236}">
                  <a16:creationId xmlns:a16="http://schemas.microsoft.com/office/drawing/2014/main" id="{365E52A8-B6B8-4432-BD73-04A10CD17CF7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20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FA75FB-3C1E-4885-A80D-6453E7286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Aké sú typické situácie, problémy a potreby firiem</a:t>
            </a:r>
          </a:p>
          <a:p>
            <a:endParaRPr lang="sk-SK" dirty="0"/>
          </a:p>
          <a:p>
            <a:r>
              <a:rPr lang="sk-SK" dirty="0"/>
              <a:t>Veľmi zjednodušené predstava </a:t>
            </a:r>
            <a:r>
              <a:rPr lang="sk-SK" dirty="0" err="1"/>
              <a:t>kontajnerizácie</a:t>
            </a:r>
            <a:endParaRPr lang="sk-SK" dirty="0"/>
          </a:p>
          <a:p>
            <a:endParaRPr lang="sk-SK" dirty="0"/>
          </a:p>
          <a:p>
            <a:r>
              <a:rPr lang="sk-SK" dirty="0"/>
              <a:t>Čo ešte súvisí s </a:t>
            </a:r>
            <a:r>
              <a:rPr lang="sk-SK" dirty="0" err="1"/>
              <a:t>kontajnerizáciou</a:t>
            </a:r>
            <a:endParaRPr lang="sk-SK" dirty="0"/>
          </a:p>
          <a:p>
            <a:endParaRPr lang="sk-SK" dirty="0"/>
          </a:p>
          <a:p>
            <a:r>
              <a:rPr lang="sk-SK" dirty="0"/>
              <a:t>Ako princípe vyzerá projekt</a:t>
            </a:r>
          </a:p>
          <a:p>
            <a:endParaRPr lang="sk-SK" dirty="0"/>
          </a:p>
          <a:p>
            <a:r>
              <a:rPr lang="sk-SK" dirty="0"/>
              <a:t>Aké sú typické prínosy</a:t>
            </a:r>
          </a:p>
          <a:p>
            <a:endParaRPr lang="sk-SK" dirty="0"/>
          </a:p>
          <a:p>
            <a:r>
              <a:rPr lang="sk-SK" dirty="0"/>
              <a:t>Ako to môže vyzerať v číslach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448EB1-F44C-4AE6-9D2E-8F19D9F3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00" y="123478"/>
            <a:ext cx="6851980" cy="720080"/>
          </a:xfrm>
        </p:spPr>
        <p:txBody>
          <a:bodyPr/>
          <a:lstStyle/>
          <a:p>
            <a:r>
              <a:rPr lang="sk-SK" dirty="0"/>
              <a:t>Čo by som Vám chcel povedať</a:t>
            </a:r>
            <a:br>
              <a:rPr lang="en-NL" dirty="0"/>
            </a:br>
            <a:endParaRPr lang="nl-NL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2D802-166E-46D0-A6C0-9E36BB545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</a:t>
            </a:fld>
            <a:endParaRPr lang="nl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B4F7FD-5B75-4D4C-9505-8CAE8445066B}"/>
              </a:ext>
            </a:extLst>
          </p:cNvPr>
          <p:cNvGrpSpPr/>
          <p:nvPr/>
        </p:nvGrpSpPr>
        <p:grpSpPr>
          <a:xfrm>
            <a:off x="7197555" y="0"/>
            <a:ext cx="1635227" cy="668369"/>
            <a:chOff x="344322" y="-8797"/>
            <a:chExt cx="1635227" cy="66836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914549-D554-4F15-953B-2EFC329003A0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11" name="ZoneTexte 8">
              <a:extLst>
                <a:ext uri="{FF2B5EF4-FFF2-40B4-BE49-F238E27FC236}">
                  <a16:creationId xmlns:a16="http://schemas.microsoft.com/office/drawing/2014/main" id="{FEFD6BD8-A6F5-49DA-8ADC-3A9B70A69BC4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fr-FR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81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9C7AF-1674-4955-A08A-09A380E72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Situácia</a:t>
            </a:r>
          </a:p>
          <a:p>
            <a:r>
              <a:rPr lang="sk-SK" dirty="0"/>
              <a:t>Veľké a monolitické aplikácie</a:t>
            </a:r>
          </a:p>
          <a:p>
            <a:r>
              <a:rPr lang="sk-SK" dirty="0"/>
              <a:t>Update aplikácií jedenkrát ročne</a:t>
            </a:r>
          </a:p>
          <a:p>
            <a:r>
              <a:rPr lang="sk-SK" dirty="0"/>
              <a:t>Update vyžaduje odstávky systému</a:t>
            </a:r>
          </a:p>
          <a:p>
            <a:r>
              <a:rPr lang="sk-SK" dirty="0"/>
              <a:t>Update znamená rozsiahle testovanie</a:t>
            </a:r>
          </a:p>
          <a:p>
            <a:r>
              <a:rPr lang="sk-SK" dirty="0"/>
              <a:t>Škálovateľnosť výkonu je obmedzená</a:t>
            </a:r>
          </a:p>
          <a:p>
            <a:r>
              <a:rPr lang="sk-SK" dirty="0"/>
              <a:t>Inovácie vyžadujú nový </a:t>
            </a:r>
            <a:r>
              <a:rPr lang="sk-SK" dirty="0" err="1"/>
              <a:t>hw</a:t>
            </a:r>
            <a:endParaRPr lang="sk-SK" dirty="0"/>
          </a:p>
          <a:p>
            <a:endParaRPr lang="sk-SK" dirty="0"/>
          </a:p>
          <a:p>
            <a:r>
              <a:rPr lang="sk-SK" sz="1200" dirty="0">
                <a:solidFill>
                  <a:schemeClr val="accent1"/>
                </a:solidFill>
              </a:rPr>
              <a:t>Pri ERP to nemusí byť problémom aktualizácia raz ročne alebo plánovaná odstávka, pri aplikáciách na obsluhu zákazníka to je katastrofa</a:t>
            </a:r>
          </a:p>
          <a:p>
            <a:endParaRPr lang="sk-S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3A9413-F033-474B-81FF-52C23850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Situácia, problémy, potreby firmy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48F7C3-FB8E-4860-BF0D-DA06D219428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sk-SK" b="1" dirty="0"/>
              <a:t>Čo potrebujeme</a:t>
            </a:r>
          </a:p>
          <a:p>
            <a:r>
              <a:rPr lang="sk-SK" dirty="0"/>
              <a:t>Flexibilitu funkcionality</a:t>
            </a:r>
          </a:p>
          <a:p>
            <a:r>
              <a:rPr lang="sk-SK" dirty="0"/>
              <a:t>Rýchlu korekciu chýb (lebo bezchybný vývoj je fikcia)</a:t>
            </a:r>
          </a:p>
          <a:p>
            <a:r>
              <a:rPr lang="sk-SK" dirty="0"/>
              <a:t>Častú aktualizáciu, teda časté alebo  priebežné testovanie, integráciu, nasadenie aplikácií</a:t>
            </a:r>
            <a:br>
              <a:rPr lang="sk-SK" dirty="0"/>
            </a:br>
            <a:r>
              <a:rPr lang="sk-SK" dirty="0"/>
              <a:t>&gt; pre opravy aj novú funkcionalitu</a:t>
            </a:r>
          </a:p>
          <a:p>
            <a:r>
              <a:rPr lang="sk-SK" dirty="0"/>
              <a:t>Automatizáciu prevádzkových činností – tvorba prostredí, nasadzovanie aplikácií</a:t>
            </a:r>
          </a:p>
          <a:p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1B2-C051-41EC-BB99-FA4963609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36710682-0E9E-456C-82F5-85803D2F5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825" y="4043562"/>
            <a:ext cx="361740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 eaLnBrk="0" hangingPunct="0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sk-SK" sz="1400" b="1" i="1" dirty="0" err="1">
                <a:solidFill>
                  <a:srgbClr val="0066A1"/>
                </a:solidFill>
              </a:rPr>
              <a:t>Kontajnerizácia</a:t>
            </a:r>
            <a:r>
              <a:rPr lang="sk-SK" sz="1400" b="1" i="1" dirty="0">
                <a:solidFill>
                  <a:srgbClr val="0066A1"/>
                </a:solidFill>
              </a:rPr>
              <a:t> a </a:t>
            </a:r>
            <a:r>
              <a:rPr lang="sk-SK" sz="1400" b="1" i="1" dirty="0" err="1">
                <a:solidFill>
                  <a:srgbClr val="0066A1"/>
                </a:solidFill>
              </a:rPr>
              <a:t>OpenShift</a:t>
            </a:r>
            <a:r>
              <a:rPr lang="sk-SK" sz="1400" b="1" i="1" dirty="0">
                <a:solidFill>
                  <a:srgbClr val="0066A1"/>
                </a:solidFill>
              </a:rPr>
              <a:t> </a:t>
            </a:r>
            <a:br>
              <a:rPr lang="sk-SK" sz="1400" b="1" i="1" dirty="0">
                <a:solidFill>
                  <a:srgbClr val="0066A1"/>
                </a:solidFill>
              </a:rPr>
            </a:br>
            <a:r>
              <a:rPr lang="sk-SK" sz="1400" b="1" i="1" dirty="0">
                <a:solidFill>
                  <a:srgbClr val="0066A1"/>
                </a:solidFill>
              </a:rPr>
              <a:t>sú odpoveďou</a:t>
            </a:r>
            <a:endParaRPr lang="en-GB" sz="1400" b="1" i="1" dirty="0">
              <a:solidFill>
                <a:srgbClr val="0066A1"/>
              </a:solidFill>
            </a:endParaRPr>
          </a:p>
        </p:txBody>
      </p:sp>
      <p:sp>
        <p:nvSpPr>
          <p:cNvPr id="9" name="Line 21">
            <a:extLst>
              <a:ext uri="{FF2B5EF4-FFF2-40B4-BE49-F238E27FC236}">
                <a16:creationId xmlns:a16="http://schemas.microsoft.com/office/drawing/2014/main" id="{DB5DAA50-8666-4D27-8642-6EF8698A7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774" y="4083249"/>
            <a:ext cx="0" cy="566738"/>
          </a:xfrm>
          <a:prstGeom prst="line">
            <a:avLst/>
          </a:prstGeom>
          <a:noFill/>
          <a:ln w="25400">
            <a:solidFill>
              <a:srgbClr val="0066A1"/>
            </a:solidFill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grpSp>
        <p:nvGrpSpPr>
          <p:cNvPr id="10" name="Group 22">
            <a:extLst>
              <a:ext uri="{FF2B5EF4-FFF2-40B4-BE49-F238E27FC236}">
                <a16:creationId xmlns:a16="http://schemas.microsoft.com/office/drawing/2014/main" id="{DEBFF3F5-8E98-416E-A534-7173B22F3883}"/>
              </a:ext>
            </a:extLst>
          </p:cNvPr>
          <p:cNvGrpSpPr>
            <a:grpSpLocks/>
          </p:cNvGrpSpPr>
          <p:nvPr/>
        </p:nvGrpSpPr>
        <p:grpSpPr bwMode="auto">
          <a:xfrm>
            <a:off x="5080938" y="4264224"/>
            <a:ext cx="304800" cy="219075"/>
            <a:chOff x="2239" y="3797"/>
            <a:chExt cx="192" cy="138"/>
          </a:xfrm>
          <a:solidFill>
            <a:srgbClr val="0066A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1B029DF8-DF14-44B4-87A3-0A3B336B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8" y="3880"/>
              <a:ext cx="26" cy="28"/>
            </a:xfrm>
            <a:prstGeom prst="rect">
              <a:avLst/>
            </a:prstGeom>
            <a:grpFill/>
            <a:ln w="9525">
              <a:solidFill>
                <a:srgbClr val="0066A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buFontTx/>
                <a:buNone/>
              </a:pPr>
              <a:endParaRPr lang="en-US"/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01EF3C4A-E63E-4350-B322-5F6EC546B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3826"/>
              <a:ext cx="27" cy="27"/>
            </a:xfrm>
            <a:prstGeom prst="rect">
              <a:avLst/>
            </a:prstGeom>
            <a:grpFill/>
            <a:ln w="9525">
              <a:solidFill>
                <a:srgbClr val="0066A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buFontTx/>
                <a:buNone/>
              </a:pPr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0ECC21A-22BE-4809-B28A-821C1B81B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3853"/>
              <a:ext cx="27" cy="27"/>
            </a:xfrm>
            <a:prstGeom prst="rect">
              <a:avLst/>
            </a:prstGeom>
            <a:grpFill/>
            <a:ln w="9525">
              <a:solidFill>
                <a:srgbClr val="0066A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buFontTx/>
                <a:buNone/>
              </a:pPr>
              <a:endParaRPr lang="en-US"/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E284C715-C9EF-41BE-AB68-213246F38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3797"/>
              <a:ext cx="26" cy="27"/>
            </a:xfrm>
            <a:prstGeom prst="rect">
              <a:avLst/>
            </a:prstGeom>
            <a:grpFill/>
            <a:ln w="9525">
              <a:solidFill>
                <a:srgbClr val="0066A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buFontTx/>
                <a:buNone/>
              </a:pPr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6876EDB-4C0A-4959-AB14-EE1A48DB1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3908"/>
              <a:ext cx="28" cy="27"/>
            </a:xfrm>
            <a:prstGeom prst="rect">
              <a:avLst/>
            </a:prstGeom>
            <a:grpFill/>
            <a:ln w="9525">
              <a:solidFill>
                <a:srgbClr val="0066A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buFontTx/>
                <a:buNone/>
              </a:pPr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96D47486-F7D4-4E3B-85BA-477936659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3853"/>
              <a:ext cx="27" cy="27"/>
            </a:xfrm>
            <a:prstGeom prst="rect">
              <a:avLst/>
            </a:prstGeom>
            <a:grpFill/>
            <a:ln w="9525">
              <a:solidFill>
                <a:srgbClr val="0066A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buFontTx/>
                <a:buNone/>
              </a:pPr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80831A8-E222-42B4-87FC-C2D1DD089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3853"/>
              <a:ext cx="27" cy="27"/>
            </a:xfrm>
            <a:prstGeom prst="rect">
              <a:avLst/>
            </a:prstGeom>
            <a:grpFill/>
            <a:ln w="9525">
              <a:solidFill>
                <a:srgbClr val="0066A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buFontTx/>
                <a:buNone/>
              </a:pPr>
              <a:endParaRPr lang="en-US"/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370D4902-0DE8-438C-9D0D-F5B7ED1EC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3853"/>
              <a:ext cx="27" cy="27"/>
            </a:xfrm>
            <a:prstGeom prst="rect">
              <a:avLst/>
            </a:prstGeom>
            <a:grpFill/>
            <a:ln w="9525">
              <a:solidFill>
                <a:srgbClr val="0066A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buFontTx/>
                <a:buNone/>
              </a:pPr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9F97C4-F2F3-4C27-9212-688A5AD38503}"/>
              </a:ext>
            </a:extLst>
          </p:cNvPr>
          <p:cNvGrpSpPr/>
          <p:nvPr/>
        </p:nvGrpSpPr>
        <p:grpSpPr>
          <a:xfrm>
            <a:off x="7197555" y="0"/>
            <a:ext cx="1635227" cy="668369"/>
            <a:chOff x="344322" y="-8797"/>
            <a:chExt cx="1635227" cy="6683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366D46-9F99-429D-A915-01524D800EA3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21" name="ZoneTexte 8">
              <a:extLst>
                <a:ext uri="{FF2B5EF4-FFF2-40B4-BE49-F238E27FC236}">
                  <a16:creationId xmlns:a16="http://schemas.microsoft.com/office/drawing/2014/main" id="{3F5DD348-3DA6-47DD-BF39-9CACE9716132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fr-FR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09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E95B8-4C61-4871-AAD7-6209BD9E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</a:t>
            </a:r>
            <a:r>
              <a:rPr lang="sk-SK" dirty="0" err="1"/>
              <a:t>kontajnerizácia</a:t>
            </a:r>
            <a:r>
              <a:rPr lang="sk-SK" dirty="0"/>
              <a:t> na jednu stranu</a:t>
            </a:r>
            <a:br>
              <a:rPr lang="sk-SK" dirty="0"/>
            </a:br>
            <a:r>
              <a:rPr lang="sk-SK" b="0" dirty="0"/>
              <a:t>(technicky zameraní kolegovia mi odpustia)</a:t>
            </a:r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82CBB-4A7F-4F47-8BD4-B31836DAC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7" name="Picture 6" descr="A picture containing text, indoor, electronics, computer&#10;&#10;Description automatically generated">
            <a:extLst>
              <a:ext uri="{FF2B5EF4-FFF2-40B4-BE49-F238E27FC236}">
                <a16:creationId xmlns:a16="http://schemas.microsoft.com/office/drawing/2014/main" id="{121FA252-F896-484A-81B0-483BE661F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1521" y="1059582"/>
            <a:ext cx="1725851" cy="1869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9D6688-11D1-44D9-9E2E-57EDFBB51D88}"/>
              </a:ext>
            </a:extLst>
          </p:cNvPr>
          <p:cNvSpPr txBox="1"/>
          <p:nvPr/>
        </p:nvSpPr>
        <p:spPr>
          <a:xfrm>
            <a:off x="251520" y="2659174"/>
            <a:ext cx="1725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 err="1">
                <a:hlinkClick r:id="rId4" tooltip="http://pngimg.com/download/25909"/>
              </a:rPr>
              <a:t>This</a:t>
            </a:r>
            <a:r>
              <a:rPr lang="sk-SK" sz="700" dirty="0">
                <a:hlinkClick r:id="rId4" tooltip="http://pngimg.com/download/25909"/>
              </a:rPr>
              <a:t> </a:t>
            </a:r>
            <a:r>
              <a:rPr lang="sk-SK" sz="700" dirty="0" err="1">
                <a:hlinkClick r:id="rId4" tooltip="http://pngimg.com/download/25909"/>
              </a:rPr>
              <a:t>Photo</a:t>
            </a:r>
            <a:r>
              <a:rPr lang="sk-SK" sz="700" dirty="0"/>
              <a:t> by </a:t>
            </a:r>
            <a:r>
              <a:rPr lang="sk-SK" sz="700" dirty="0" err="1"/>
              <a:t>Unknown</a:t>
            </a:r>
            <a:r>
              <a:rPr lang="sk-SK" sz="700" dirty="0"/>
              <a:t> </a:t>
            </a:r>
            <a:r>
              <a:rPr lang="sk-SK" sz="700" dirty="0" err="1"/>
              <a:t>Author</a:t>
            </a:r>
            <a:r>
              <a:rPr lang="sk-SK" sz="700" dirty="0"/>
              <a:t> </a:t>
            </a:r>
            <a:r>
              <a:rPr lang="sk-SK" sz="700" dirty="0" err="1"/>
              <a:t>is</a:t>
            </a:r>
            <a:r>
              <a:rPr lang="sk-SK" sz="700" dirty="0"/>
              <a:t> </a:t>
            </a:r>
            <a:r>
              <a:rPr lang="sk-SK" sz="700" dirty="0" err="1"/>
              <a:t>licensed</a:t>
            </a:r>
            <a:r>
              <a:rPr lang="sk-SK" sz="700" dirty="0"/>
              <a:t> </a:t>
            </a:r>
            <a:r>
              <a:rPr lang="sk-SK" sz="700" dirty="0" err="1"/>
              <a:t>under</a:t>
            </a:r>
            <a:r>
              <a:rPr lang="sk-SK" sz="700" dirty="0"/>
              <a:t> </a:t>
            </a:r>
            <a:r>
              <a:rPr lang="sk-SK" sz="700" dirty="0">
                <a:hlinkClick r:id="rId5" tooltip="https://creativecommons.org/licenses/by-nc/3.0/"/>
              </a:rPr>
              <a:t>CC BY-NC</a:t>
            </a:r>
            <a:endParaRPr lang="sk-SK" sz="7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80F0440-D5B4-49CB-B7A1-A5B65509C233}"/>
              </a:ext>
            </a:extLst>
          </p:cNvPr>
          <p:cNvSpPr/>
          <p:nvPr/>
        </p:nvSpPr>
        <p:spPr>
          <a:xfrm>
            <a:off x="1894821" y="1796327"/>
            <a:ext cx="578406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1D3B06-583C-4B2C-A7FE-23AE5428E05F}"/>
              </a:ext>
            </a:extLst>
          </p:cNvPr>
          <p:cNvSpPr/>
          <p:nvPr/>
        </p:nvSpPr>
        <p:spPr>
          <a:xfrm>
            <a:off x="2637003" y="1131590"/>
            <a:ext cx="1364715" cy="17320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  <a:p>
            <a:pPr algn="ctr"/>
            <a:endParaRPr lang="sk-SK" dirty="0">
              <a:solidFill>
                <a:schemeClr val="tx1"/>
              </a:solidFill>
            </a:endParaRPr>
          </a:p>
          <a:p>
            <a:pPr algn="ctr"/>
            <a:endParaRPr lang="sk-SK" dirty="0">
              <a:solidFill>
                <a:schemeClr val="tx1"/>
              </a:solidFill>
            </a:endParaRPr>
          </a:p>
          <a:p>
            <a:pPr algn="ctr"/>
            <a:endParaRPr lang="sk-SK" dirty="0">
              <a:solidFill>
                <a:schemeClr val="tx1"/>
              </a:solidFill>
            </a:endParaRPr>
          </a:p>
          <a:p>
            <a:pPr algn="ctr"/>
            <a:r>
              <a:rPr lang="sk-SK" dirty="0">
                <a:solidFill>
                  <a:schemeClr val="tx1"/>
                </a:solidFill>
              </a:rPr>
              <a:t>VM</a:t>
            </a:r>
            <a:endParaRPr lang="sk-SK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5335B0-2E5C-496E-83D6-DAB71F9043A3}"/>
              </a:ext>
            </a:extLst>
          </p:cNvPr>
          <p:cNvGrpSpPr/>
          <p:nvPr/>
        </p:nvGrpSpPr>
        <p:grpSpPr>
          <a:xfrm rot="16200000">
            <a:off x="2266262" y="1493114"/>
            <a:ext cx="1011992" cy="288948"/>
            <a:chOff x="2911937" y="1291512"/>
            <a:chExt cx="1011992" cy="28894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DDD3B3-7002-4492-86B5-F0818D40F19A}"/>
                </a:ext>
              </a:extLst>
            </p:cNvPr>
            <p:cNvSpPr/>
            <p:nvPr/>
          </p:nvSpPr>
          <p:spPr>
            <a:xfrm>
              <a:off x="2911937" y="1293119"/>
              <a:ext cx="1011992" cy="2873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824D09-E10E-4E54-8BB8-650FFCAD4921}"/>
                </a:ext>
              </a:extLst>
            </p:cNvPr>
            <p:cNvSpPr txBox="1"/>
            <p:nvPr/>
          </p:nvSpPr>
          <p:spPr>
            <a:xfrm>
              <a:off x="3119614" y="1291512"/>
              <a:ext cx="5966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k-SK" sz="1100" dirty="0" err="1"/>
                <a:t>App</a:t>
              </a:r>
              <a:r>
                <a:rPr lang="sk-SK" sz="1100" dirty="0"/>
                <a:t> 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02D270-1A41-45ED-858A-E5DFF855C6CD}"/>
              </a:ext>
            </a:extLst>
          </p:cNvPr>
          <p:cNvGrpSpPr/>
          <p:nvPr/>
        </p:nvGrpSpPr>
        <p:grpSpPr>
          <a:xfrm rot="16200000">
            <a:off x="2555719" y="1493114"/>
            <a:ext cx="1011992" cy="288949"/>
            <a:chOff x="2911937" y="1291511"/>
            <a:chExt cx="1011992" cy="2889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BC4FF1-C86F-4FDF-A1C7-B7A5400F3251}"/>
                </a:ext>
              </a:extLst>
            </p:cNvPr>
            <p:cNvSpPr/>
            <p:nvPr/>
          </p:nvSpPr>
          <p:spPr>
            <a:xfrm>
              <a:off x="2911937" y="1293119"/>
              <a:ext cx="1011992" cy="2873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952FEA-130E-478C-8E09-807994D76E5D}"/>
                </a:ext>
              </a:extLst>
            </p:cNvPr>
            <p:cNvSpPr txBox="1"/>
            <p:nvPr/>
          </p:nvSpPr>
          <p:spPr>
            <a:xfrm>
              <a:off x="3119613" y="1291511"/>
              <a:ext cx="5966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k-SK" sz="1100" dirty="0" err="1"/>
                <a:t>App</a:t>
              </a:r>
              <a:r>
                <a:rPr lang="sk-SK" sz="1100" dirty="0"/>
                <a:t> 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4379E8-8A0F-44A2-B3EB-F191799B5B13}"/>
              </a:ext>
            </a:extLst>
          </p:cNvPr>
          <p:cNvGrpSpPr/>
          <p:nvPr/>
        </p:nvGrpSpPr>
        <p:grpSpPr>
          <a:xfrm rot="16200000">
            <a:off x="2844667" y="1493113"/>
            <a:ext cx="1011992" cy="288949"/>
            <a:chOff x="2911937" y="1291511"/>
            <a:chExt cx="1011992" cy="2889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30B86B-8C6F-4C07-94AA-94443AC60EC0}"/>
                </a:ext>
              </a:extLst>
            </p:cNvPr>
            <p:cNvSpPr/>
            <p:nvPr/>
          </p:nvSpPr>
          <p:spPr>
            <a:xfrm>
              <a:off x="2911937" y="1293119"/>
              <a:ext cx="1011992" cy="2873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574F16-2113-4EEA-8B02-9D4E712B4436}"/>
                </a:ext>
              </a:extLst>
            </p:cNvPr>
            <p:cNvSpPr txBox="1"/>
            <p:nvPr/>
          </p:nvSpPr>
          <p:spPr>
            <a:xfrm>
              <a:off x="3119613" y="1291511"/>
              <a:ext cx="5966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k-SK" sz="1100" dirty="0" err="1"/>
                <a:t>App</a:t>
              </a:r>
              <a:r>
                <a:rPr lang="sk-SK" sz="1100" dirty="0"/>
                <a:t> 3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EB7103-D494-4E4D-9246-2C859F6852BC}"/>
              </a:ext>
            </a:extLst>
          </p:cNvPr>
          <p:cNvGrpSpPr/>
          <p:nvPr/>
        </p:nvGrpSpPr>
        <p:grpSpPr>
          <a:xfrm rot="16200000">
            <a:off x="3351247" y="1493113"/>
            <a:ext cx="1011992" cy="288949"/>
            <a:chOff x="2911937" y="1291511"/>
            <a:chExt cx="1011992" cy="2889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45FBC9-3A06-4934-93E1-C1E7197AAABC}"/>
                </a:ext>
              </a:extLst>
            </p:cNvPr>
            <p:cNvSpPr/>
            <p:nvPr/>
          </p:nvSpPr>
          <p:spPr>
            <a:xfrm>
              <a:off x="2911937" y="1293119"/>
              <a:ext cx="1011992" cy="2873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631E13-E8B6-4126-840F-643BC44DF7F8}"/>
                </a:ext>
              </a:extLst>
            </p:cNvPr>
            <p:cNvSpPr txBox="1"/>
            <p:nvPr/>
          </p:nvSpPr>
          <p:spPr>
            <a:xfrm>
              <a:off x="3111600" y="1291511"/>
              <a:ext cx="6126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k-SK" sz="1100" dirty="0" err="1"/>
                <a:t>App</a:t>
              </a:r>
              <a:r>
                <a:rPr lang="sk-SK" sz="1100" dirty="0"/>
                <a:t> N</a:t>
              </a:r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B523417-5309-4578-B2D8-B86556718B6A}"/>
              </a:ext>
            </a:extLst>
          </p:cNvPr>
          <p:cNvSpPr/>
          <p:nvPr/>
        </p:nvSpPr>
        <p:spPr>
          <a:xfrm>
            <a:off x="5815986" y="1803752"/>
            <a:ext cx="578406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DF94DF3-845E-4A29-B50B-113155EBC0C3}"/>
              </a:ext>
            </a:extLst>
          </p:cNvPr>
          <p:cNvSpPr/>
          <p:nvPr/>
        </p:nvSpPr>
        <p:spPr>
          <a:xfrm>
            <a:off x="4173852" y="1790031"/>
            <a:ext cx="578406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EA1D97-7487-4D70-9C13-853A91E95104}"/>
              </a:ext>
            </a:extLst>
          </p:cNvPr>
          <p:cNvSpPr/>
          <p:nvPr/>
        </p:nvSpPr>
        <p:spPr>
          <a:xfrm>
            <a:off x="4860032" y="2143584"/>
            <a:ext cx="816762" cy="7200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C30EEB-B4F6-4554-B36E-7C39C20750A2}"/>
              </a:ext>
            </a:extLst>
          </p:cNvPr>
          <p:cNvSpPr/>
          <p:nvPr/>
        </p:nvSpPr>
        <p:spPr>
          <a:xfrm>
            <a:off x="4860032" y="1131590"/>
            <a:ext cx="34865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FF8768-BF20-4E34-9035-A65073F8D101}"/>
              </a:ext>
            </a:extLst>
          </p:cNvPr>
          <p:cNvSpPr/>
          <p:nvPr/>
        </p:nvSpPr>
        <p:spPr>
          <a:xfrm>
            <a:off x="4860032" y="1599642"/>
            <a:ext cx="34865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728126-DB24-4024-AA90-8BAB38B2DE69}"/>
              </a:ext>
            </a:extLst>
          </p:cNvPr>
          <p:cNvSpPr/>
          <p:nvPr/>
        </p:nvSpPr>
        <p:spPr>
          <a:xfrm>
            <a:off x="5328144" y="1597601"/>
            <a:ext cx="34865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5DFDD4-B49E-4975-A4EA-5FCCEDD1E7D0}"/>
              </a:ext>
            </a:extLst>
          </p:cNvPr>
          <p:cNvSpPr/>
          <p:nvPr/>
        </p:nvSpPr>
        <p:spPr>
          <a:xfrm>
            <a:off x="5328144" y="1131586"/>
            <a:ext cx="34865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A17E63-62F5-4255-80E7-75E163531362}"/>
              </a:ext>
            </a:extLst>
          </p:cNvPr>
          <p:cNvSpPr/>
          <p:nvPr/>
        </p:nvSpPr>
        <p:spPr>
          <a:xfrm>
            <a:off x="6755288" y="2492991"/>
            <a:ext cx="816762" cy="7200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A70BF5-A90B-40F9-B42C-C70BD731EC56}"/>
              </a:ext>
            </a:extLst>
          </p:cNvPr>
          <p:cNvSpPr/>
          <p:nvPr/>
        </p:nvSpPr>
        <p:spPr>
          <a:xfrm>
            <a:off x="6755288" y="1480997"/>
            <a:ext cx="34865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187C66-69ED-4955-9623-CC63B672FF40}"/>
              </a:ext>
            </a:extLst>
          </p:cNvPr>
          <p:cNvSpPr/>
          <p:nvPr/>
        </p:nvSpPr>
        <p:spPr>
          <a:xfrm>
            <a:off x="6755288" y="1949049"/>
            <a:ext cx="34865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8B1BB4-5341-4FA4-AD4E-722D199BB182}"/>
              </a:ext>
            </a:extLst>
          </p:cNvPr>
          <p:cNvSpPr/>
          <p:nvPr/>
        </p:nvSpPr>
        <p:spPr>
          <a:xfrm>
            <a:off x="7223400" y="1947008"/>
            <a:ext cx="34865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7346B-7A79-4151-A61E-F3B6BC5BC4EF}"/>
              </a:ext>
            </a:extLst>
          </p:cNvPr>
          <p:cNvSpPr/>
          <p:nvPr/>
        </p:nvSpPr>
        <p:spPr>
          <a:xfrm>
            <a:off x="7223400" y="1480993"/>
            <a:ext cx="34865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A9FE33-5ECE-4822-B46C-4831EBE4CBF3}"/>
              </a:ext>
            </a:extLst>
          </p:cNvPr>
          <p:cNvSpPr/>
          <p:nvPr/>
        </p:nvSpPr>
        <p:spPr>
          <a:xfrm>
            <a:off x="7798748" y="2490450"/>
            <a:ext cx="816762" cy="7200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B551AA-E486-4724-AF1E-2EF83A5FB787}"/>
              </a:ext>
            </a:extLst>
          </p:cNvPr>
          <p:cNvSpPr/>
          <p:nvPr/>
        </p:nvSpPr>
        <p:spPr>
          <a:xfrm>
            <a:off x="7798748" y="1478456"/>
            <a:ext cx="34865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0ECDAE-0F5F-4F86-AE0F-02B9D3A812B9}"/>
              </a:ext>
            </a:extLst>
          </p:cNvPr>
          <p:cNvSpPr/>
          <p:nvPr/>
        </p:nvSpPr>
        <p:spPr>
          <a:xfrm>
            <a:off x="7798748" y="1946508"/>
            <a:ext cx="34865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1F71C9-3D24-42C2-93FE-745BCCE0AABA}"/>
              </a:ext>
            </a:extLst>
          </p:cNvPr>
          <p:cNvSpPr/>
          <p:nvPr/>
        </p:nvSpPr>
        <p:spPr>
          <a:xfrm>
            <a:off x="8266860" y="1944467"/>
            <a:ext cx="34865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AA09B42-418A-4E1F-9B9D-392585696BAD}"/>
              </a:ext>
            </a:extLst>
          </p:cNvPr>
          <p:cNvSpPr/>
          <p:nvPr/>
        </p:nvSpPr>
        <p:spPr>
          <a:xfrm>
            <a:off x="8266860" y="1478452"/>
            <a:ext cx="34865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F67987-D5FF-437C-850C-59C0624240DA}"/>
              </a:ext>
            </a:extLst>
          </p:cNvPr>
          <p:cNvSpPr/>
          <p:nvPr/>
        </p:nvSpPr>
        <p:spPr>
          <a:xfrm>
            <a:off x="6755288" y="953072"/>
            <a:ext cx="1860222" cy="4199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err="1">
                <a:solidFill>
                  <a:schemeClr val="tx1"/>
                </a:solidFill>
              </a:rPr>
              <a:t>Orchestrator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78B2AA1-C54C-45D1-A3F5-B093920F231C}"/>
              </a:ext>
            </a:extLst>
          </p:cNvPr>
          <p:cNvSpPr/>
          <p:nvPr/>
        </p:nvSpPr>
        <p:spPr>
          <a:xfrm>
            <a:off x="3557391" y="3413352"/>
            <a:ext cx="34865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5" name="Picture 4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97B58780-D298-4020-898B-816456AE9E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95138" y="3295712"/>
            <a:ext cx="1400212" cy="1076715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C39D3F6-E6F1-4F1B-8510-AA2C5323534A}"/>
              </a:ext>
            </a:extLst>
          </p:cNvPr>
          <p:cNvCxnSpPr>
            <a:cxnSpLocks/>
          </p:cNvCxnSpPr>
          <p:nvPr/>
        </p:nvCxnSpPr>
        <p:spPr>
          <a:xfrm flipV="1">
            <a:off x="3849839" y="1995687"/>
            <a:ext cx="943795" cy="1300025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20">
            <a:extLst>
              <a:ext uri="{FF2B5EF4-FFF2-40B4-BE49-F238E27FC236}">
                <a16:creationId xmlns:a16="http://schemas.microsoft.com/office/drawing/2014/main" id="{93956C13-0A59-4284-B2A5-784493E49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3711550"/>
            <a:ext cx="3275856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 eaLnBrk="0" hangingPunct="0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sk-SK" sz="1200" b="1" i="1" dirty="0">
                <a:solidFill>
                  <a:srgbClr val="0066A1"/>
                </a:solidFill>
              </a:rPr>
              <a:t>Súvisiace pojmy</a:t>
            </a:r>
          </a:p>
          <a:p>
            <a:pPr marL="285750" indent="-285750" algn="l" eaLnBrk="0" hangingPunct="0">
              <a:lnSpc>
                <a:spcPct val="90000"/>
              </a:lnSpc>
              <a:spcBef>
                <a:spcPct val="30000"/>
              </a:spcBef>
              <a:buFontTx/>
              <a:buChar char="-"/>
            </a:pPr>
            <a:r>
              <a:rPr lang="sk-SK" sz="1200" b="1" i="1" dirty="0">
                <a:solidFill>
                  <a:srgbClr val="0066A1"/>
                </a:solidFill>
              </a:rPr>
              <a:t>Agilný vývoj</a:t>
            </a:r>
          </a:p>
          <a:p>
            <a:pPr marL="285750" indent="-285750" algn="l" eaLnBrk="0" hangingPunct="0">
              <a:lnSpc>
                <a:spcPct val="90000"/>
              </a:lnSpc>
              <a:spcBef>
                <a:spcPct val="30000"/>
              </a:spcBef>
              <a:buFontTx/>
              <a:buChar char="-"/>
            </a:pPr>
            <a:r>
              <a:rPr lang="sk-SK" sz="1200" b="1" i="1" dirty="0" err="1">
                <a:solidFill>
                  <a:srgbClr val="0066A1"/>
                </a:solidFill>
              </a:rPr>
              <a:t>DevOps</a:t>
            </a:r>
            <a:r>
              <a:rPr lang="sk-SK" sz="1200" b="1" i="1" dirty="0">
                <a:solidFill>
                  <a:srgbClr val="0066A1"/>
                </a:solidFill>
              </a:rPr>
              <a:t> / </a:t>
            </a:r>
            <a:r>
              <a:rPr lang="sk-SK" sz="1200" b="1" i="1" dirty="0" err="1">
                <a:solidFill>
                  <a:srgbClr val="0066A1"/>
                </a:solidFill>
              </a:rPr>
              <a:t>BizSecDevOps</a:t>
            </a:r>
            <a:endParaRPr lang="sk-SK" sz="1200" b="1" i="1" dirty="0">
              <a:solidFill>
                <a:srgbClr val="0066A1"/>
              </a:solidFill>
            </a:endParaRPr>
          </a:p>
          <a:p>
            <a:pPr marL="285750" indent="-285750" algn="l" eaLnBrk="0" hangingPunct="0">
              <a:lnSpc>
                <a:spcPct val="90000"/>
              </a:lnSpc>
              <a:spcBef>
                <a:spcPct val="30000"/>
              </a:spcBef>
              <a:buFontTx/>
              <a:buChar char="-"/>
            </a:pPr>
            <a:r>
              <a:rPr lang="sk-SK" sz="1200" b="1" i="1" dirty="0" err="1">
                <a:solidFill>
                  <a:srgbClr val="0066A1"/>
                </a:solidFill>
              </a:rPr>
              <a:t>Cloud</a:t>
            </a:r>
            <a:r>
              <a:rPr lang="sk-SK" sz="1200" b="1" i="1" dirty="0">
                <a:solidFill>
                  <a:srgbClr val="0066A1"/>
                </a:solidFill>
              </a:rPr>
              <a:t> </a:t>
            </a:r>
            <a:r>
              <a:rPr lang="sk-SK" sz="1200" b="1" i="1" dirty="0" err="1">
                <a:solidFill>
                  <a:srgbClr val="0066A1"/>
                </a:solidFill>
              </a:rPr>
              <a:t>native</a:t>
            </a:r>
            <a:endParaRPr lang="sk-SK" sz="1200" b="1" i="1" dirty="0">
              <a:solidFill>
                <a:srgbClr val="0066A1"/>
              </a:solidFill>
            </a:endParaRPr>
          </a:p>
          <a:p>
            <a:pPr marL="285750" indent="-285750" algn="l" eaLnBrk="0" hangingPunct="0">
              <a:lnSpc>
                <a:spcPct val="90000"/>
              </a:lnSpc>
              <a:spcBef>
                <a:spcPct val="30000"/>
              </a:spcBef>
              <a:buFontTx/>
              <a:buChar char="-"/>
            </a:pPr>
            <a:r>
              <a:rPr lang="sk-SK" sz="1200" b="1" i="1" dirty="0">
                <a:solidFill>
                  <a:srgbClr val="0066A1"/>
                </a:solidFill>
              </a:rPr>
              <a:t>Software </a:t>
            </a:r>
            <a:r>
              <a:rPr lang="sk-SK" sz="1200" b="1" i="1" dirty="0" err="1">
                <a:solidFill>
                  <a:srgbClr val="0066A1"/>
                </a:solidFill>
              </a:rPr>
              <a:t>defined</a:t>
            </a:r>
            <a:r>
              <a:rPr lang="sk-SK" sz="1200" b="1" i="1" dirty="0">
                <a:solidFill>
                  <a:srgbClr val="0066A1"/>
                </a:solidFill>
              </a:rPr>
              <a:t> ... </a:t>
            </a:r>
            <a:r>
              <a:rPr lang="sk-SK" sz="1200" b="1" i="1" dirty="0" err="1">
                <a:solidFill>
                  <a:srgbClr val="0066A1"/>
                </a:solidFill>
              </a:rPr>
              <a:t>storage</a:t>
            </a:r>
            <a:r>
              <a:rPr lang="sk-SK" sz="1200" b="1" i="1" dirty="0">
                <a:solidFill>
                  <a:srgbClr val="0066A1"/>
                </a:solidFill>
              </a:rPr>
              <a:t>, </a:t>
            </a:r>
            <a:r>
              <a:rPr lang="sk-SK" sz="1200" b="1" i="1" dirty="0" err="1">
                <a:solidFill>
                  <a:srgbClr val="0066A1"/>
                </a:solidFill>
              </a:rPr>
              <a:t>nw</a:t>
            </a:r>
            <a:endParaRPr lang="sk-SK" sz="1200" b="1" i="1" dirty="0">
              <a:solidFill>
                <a:srgbClr val="0066A1"/>
              </a:solidFill>
            </a:endParaRPr>
          </a:p>
          <a:p>
            <a:pPr marL="285750" indent="-285750" algn="l" eaLnBrk="0" hangingPunct="0">
              <a:lnSpc>
                <a:spcPct val="90000"/>
              </a:lnSpc>
              <a:spcBef>
                <a:spcPct val="30000"/>
              </a:spcBef>
              <a:buFontTx/>
              <a:buChar char="-"/>
            </a:pPr>
            <a:r>
              <a:rPr lang="sk-SK" sz="1200" b="1" i="1" dirty="0">
                <a:solidFill>
                  <a:srgbClr val="0066A1"/>
                </a:solidFill>
              </a:rPr>
              <a:t>A ďalšie...</a:t>
            </a:r>
            <a:endParaRPr lang="en-GB" sz="1200" b="1" i="1" dirty="0">
              <a:solidFill>
                <a:srgbClr val="0066A1"/>
              </a:solidFill>
            </a:endParaRPr>
          </a:p>
        </p:txBody>
      </p:sp>
      <p:sp>
        <p:nvSpPr>
          <p:cNvPr id="51" name="Line 21">
            <a:extLst>
              <a:ext uri="{FF2B5EF4-FFF2-40B4-BE49-F238E27FC236}">
                <a16:creationId xmlns:a16="http://schemas.microsoft.com/office/drawing/2014/main" id="{F28E3C34-42C1-4605-8463-6F8B4A38ED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3055" y="3335398"/>
            <a:ext cx="6038" cy="1447169"/>
          </a:xfrm>
          <a:prstGeom prst="line">
            <a:avLst/>
          </a:prstGeom>
          <a:noFill/>
          <a:ln w="25400">
            <a:solidFill>
              <a:srgbClr val="0066A1"/>
            </a:solidFill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21AE5B-0567-4326-B9A4-3CE92ED9ADA3}"/>
              </a:ext>
            </a:extLst>
          </p:cNvPr>
          <p:cNvSpPr txBox="1"/>
          <p:nvPr/>
        </p:nvSpPr>
        <p:spPr>
          <a:xfrm>
            <a:off x="3389596" y="4371950"/>
            <a:ext cx="15199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/>
              <a:t>Notebook vývojára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756EE-9E7A-47FE-85C0-566B83E413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248" y="3596217"/>
            <a:ext cx="2327095" cy="1076715"/>
          </a:xfrm>
          <a:prstGeom prst="rect">
            <a:avLst/>
          </a:prstGeom>
        </p:spPr>
      </p:pic>
      <p:sp>
        <p:nvSpPr>
          <p:cNvPr id="46" name="Rectangle 20">
            <a:extLst>
              <a:ext uri="{FF2B5EF4-FFF2-40B4-BE49-F238E27FC236}">
                <a16:creationId xmlns:a16="http://schemas.microsoft.com/office/drawing/2014/main" id="{BE1DAE53-09D6-4DC1-8DBE-713650AE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5" y="3147814"/>
            <a:ext cx="2567199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 eaLnBrk="0" hangingPunct="0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GB" sz="1100" b="1" i="1" dirty="0">
                <a:solidFill>
                  <a:srgbClr val="0066A1"/>
                </a:solidFill>
              </a:rPr>
              <a:t>Pre </a:t>
            </a:r>
            <a:r>
              <a:rPr lang="sk-SK" sz="1100" b="1" i="1" dirty="0">
                <a:solidFill>
                  <a:srgbClr val="0066A1"/>
                </a:solidFill>
              </a:rPr>
              <a:t>záujemcov viac informácií</a:t>
            </a:r>
          </a:p>
        </p:txBody>
      </p:sp>
      <p:sp>
        <p:nvSpPr>
          <p:cNvPr id="47" name="Line 21">
            <a:extLst>
              <a:ext uri="{FF2B5EF4-FFF2-40B4-BE49-F238E27FC236}">
                <a16:creationId xmlns:a16="http://schemas.microsoft.com/office/drawing/2014/main" id="{9C53024B-41A9-4D80-8D16-0DFB965723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96" y="3248399"/>
            <a:ext cx="6038" cy="1447169"/>
          </a:xfrm>
          <a:prstGeom prst="line">
            <a:avLst/>
          </a:prstGeom>
          <a:noFill/>
          <a:ln w="25400">
            <a:solidFill>
              <a:srgbClr val="0066A1"/>
            </a:solidFill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9C0AC1-A859-40C0-B94A-547FBC8962B8}"/>
              </a:ext>
            </a:extLst>
          </p:cNvPr>
          <p:cNvGrpSpPr/>
          <p:nvPr/>
        </p:nvGrpSpPr>
        <p:grpSpPr>
          <a:xfrm>
            <a:off x="7197555" y="0"/>
            <a:ext cx="1635227" cy="668369"/>
            <a:chOff x="344322" y="-8797"/>
            <a:chExt cx="1635227" cy="66836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9BFDDBA-95D4-496D-B70C-70E3C684C659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53" name="ZoneTexte 8">
              <a:extLst>
                <a:ext uri="{FF2B5EF4-FFF2-40B4-BE49-F238E27FC236}">
                  <a16:creationId xmlns:a16="http://schemas.microsoft.com/office/drawing/2014/main" id="{A4169E92-5CA5-4EF1-B33E-758BCCBEC2A5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fr-FR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41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F297-F9F6-4616-A627-5C6AFEF2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Prínosy – </a:t>
            </a:r>
            <a:r>
              <a:rPr lang="sk-SK" dirty="0" err="1"/>
              <a:t>kontajnerizácia</a:t>
            </a:r>
            <a:r>
              <a:rPr lang="sk-SK" dirty="0"/>
              <a:t> a </a:t>
            </a:r>
            <a:r>
              <a:rPr lang="sk-SK" dirty="0" err="1"/>
              <a:t>OpenShift</a:t>
            </a:r>
            <a:endParaRPr lang="sk-S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CAC01-487A-4F82-9059-6F40E18CE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5</a:t>
            </a:fld>
            <a:endParaRPr lang="nl-N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7D781B-3C86-4853-A31F-56247D304E3F}"/>
              </a:ext>
            </a:extLst>
          </p:cNvPr>
          <p:cNvGrpSpPr/>
          <p:nvPr/>
        </p:nvGrpSpPr>
        <p:grpSpPr>
          <a:xfrm>
            <a:off x="7197555" y="0"/>
            <a:ext cx="1635227" cy="668369"/>
            <a:chOff x="344322" y="-8797"/>
            <a:chExt cx="1635227" cy="6683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A5EB0C-9EAF-4DF6-A34C-78CCB7FA239A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7" name="ZoneTexte 8">
              <a:extLst>
                <a:ext uri="{FF2B5EF4-FFF2-40B4-BE49-F238E27FC236}">
                  <a16:creationId xmlns:a16="http://schemas.microsoft.com/office/drawing/2014/main" id="{69DD1C35-E0F5-4521-B736-ECC1A018AB0A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fr-FR" sz="1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6B55F6E-B740-4636-A2AA-D656221BE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86" y="668368"/>
            <a:ext cx="1610748" cy="411419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B081B8F-467C-489B-A37D-776099FD6D79}"/>
              </a:ext>
            </a:extLst>
          </p:cNvPr>
          <p:cNvSpPr/>
          <p:nvPr/>
        </p:nvSpPr>
        <p:spPr>
          <a:xfrm>
            <a:off x="2627785" y="4011910"/>
            <a:ext cx="5184575" cy="957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/>
              <a:t>Investícia sa vráti. Treba ju správne realizovať.</a:t>
            </a:r>
          </a:p>
          <a:p>
            <a:pPr algn="ctr"/>
            <a:r>
              <a:rPr lang="sk-SK" sz="1400" dirty="0" err="1"/>
              <a:t>OpenShift</a:t>
            </a:r>
            <a:r>
              <a:rPr lang="sk-SK" sz="1400" dirty="0"/>
              <a:t> a </a:t>
            </a:r>
            <a:r>
              <a:rPr lang="sk-SK" sz="1400" dirty="0" err="1"/>
              <a:t>kontajnerizácia</a:t>
            </a:r>
            <a:r>
              <a:rPr lang="sk-SK" sz="1400" dirty="0"/>
              <a:t> sú len časťou nástrojov.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6E3760-A10F-46A3-816A-6D62E57CACEC}"/>
              </a:ext>
            </a:extLst>
          </p:cNvPr>
          <p:cNvSpPr txBox="1"/>
          <p:nvPr/>
        </p:nvSpPr>
        <p:spPr>
          <a:xfrm>
            <a:off x="1835696" y="734290"/>
            <a:ext cx="712879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</a:pPr>
            <a:r>
              <a:rPr lang="sk-SK" b="1" dirty="0">
                <a:latin typeface="Verdana" pitchFamily="34" charset="0"/>
                <a:ea typeface="Verdana" pitchFamily="34" charset="0"/>
              </a:rPr>
              <a:t>Zvýšenie profitu pochádza z rôznych oblastí</a:t>
            </a:r>
          </a:p>
          <a:p>
            <a:pPr marL="542925" indent="-285750">
              <a:buClr>
                <a:schemeClr val="accent1"/>
              </a:buClr>
              <a:buFontTx/>
              <a:buChar char="-"/>
            </a:pPr>
            <a:r>
              <a:rPr lang="sk-SK" sz="1600" u="sng" dirty="0">
                <a:solidFill>
                  <a:schemeClr val="accent1"/>
                </a:solidFill>
              </a:rPr>
              <a:t>(</a:t>
            </a:r>
            <a:r>
              <a:rPr lang="en-US" sz="1600" u="sng" dirty="0">
                <a:solidFill>
                  <a:schemeClr val="accent1"/>
                </a:solidFill>
              </a:rPr>
              <a:t>The Business Value of Red Hat OpenShift</a:t>
            </a:r>
            <a:r>
              <a:rPr lang="sk-SK" sz="1600" u="sng" dirty="0">
                <a:solidFill>
                  <a:schemeClr val="accent1"/>
                </a:solidFill>
              </a:rPr>
              <a:t>; </a:t>
            </a:r>
            <a:r>
              <a:rPr lang="en-US" sz="1600" u="sng" dirty="0">
                <a:solidFill>
                  <a:schemeClr val="accent1"/>
                </a:solidFill>
              </a:rPr>
              <a:t>IDC White Paper</a:t>
            </a:r>
            <a:r>
              <a:rPr lang="sk-SK" sz="1600" u="sng" dirty="0">
                <a:solidFill>
                  <a:schemeClr val="accent1"/>
                </a:solidFill>
              </a:rPr>
              <a:t>)</a:t>
            </a:r>
          </a:p>
          <a:p>
            <a:pPr marL="542925" indent="-285750">
              <a:buClr>
                <a:schemeClr val="accent1"/>
              </a:buClr>
              <a:buFontTx/>
              <a:buChar char="-"/>
            </a:pPr>
            <a:r>
              <a:rPr lang="sk-SK" sz="1600" dirty="0"/>
              <a:t>Včasná dodávka robustných aplikácií</a:t>
            </a:r>
          </a:p>
          <a:p>
            <a:pPr marL="1000125" lvl="1" indent="-285750">
              <a:buClr>
                <a:schemeClr val="accent1"/>
              </a:buClr>
              <a:buFontTx/>
              <a:buChar char="-"/>
            </a:pPr>
            <a:r>
              <a:rPr lang="sk-SK" sz="1200" dirty="0">
                <a:solidFill>
                  <a:schemeClr val="bg1">
                    <a:lumMod val="65000"/>
                  </a:schemeClr>
                </a:solidFill>
              </a:rPr>
              <a:t>Rýchlejší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</a:rPr>
              <a:t>vývoj aplikácií – agilné metódy,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</a:rPr>
              <a:t>DevOps</a:t>
            </a:r>
            <a:endParaRPr lang="sk-SK" sz="1200" dirty="0">
              <a:solidFill>
                <a:schemeClr val="bg1">
                  <a:lumMod val="65000"/>
                </a:schemeClr>
              </a:solidFill>
            </a:endParaRPr>
          </a:p>
          <a:p>
            <a:pPr marL="1000125" lvl="1" indent="-285750">
              <a:buClr>
                <a:schemeClr val="accent1"/>
              </a:buClr>
              <a:buFontTx/>
              <a:buChar char="-"/>
            </a:pPr>
            <a:r>
              <a:rPr lang="sk-SK" sz="1200" dirty="0">
                <a:solidFill>
                  <a:schemeClr val="bg1">
                    <a:lumMod val="65000"/>
                  </a:schemeClr>
                </a:solidFill>
              </a:rPr>
              <a:t>Modernizácia aplikačnej architektúry (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</a:rPr>
              <a:t>cloud-native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</a:rPr>
              <a:t>microservicesAPI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</a:rPr>
              <a:t> management,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</a:rPr>
              <a:t>middleware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</a:rPr>
              <a:t>services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</a:rPr>
              <a:t>...)</a:t>
            </a:r>
          </a:p>
          <a:p>
            <a:pPr marL="542925" indent="-285750">
              <a:buClr>
                <a:schemeClr val="accent1"/>
              </a:buClr>
              <a:buFontTx/>
              <a:buChar char="-"/>
            </a:pPr>
            <a:r>
              <a:rPr lang="sk-SK" sz="1600" dirty="0"/>
              <a:t>Lepšie plnenie požiadaviek používateľov a zákazníkov</a:t>
            </a:r>
          </a:p>
          <a:p>
            <a:pPr marL="1000125" lvl="1" indent="-285750">
              <a:buClr>
                <a:schemeClr val="accent1"/>
              </a:buClr>
              <a:buFontTx/>
              <a:buChar char="-"/>
            </a:pPr>
            <a:r>
              <a:rPr lang="sk-SK" sz="1200" dirty="0">
                <a:solidFill>
                  <a:schemeClr val="bg1">
                    <a:lumMod val="65000"/>
                  </a:schemeClr>
                </a:solidFill>
              </a:rPr>
              <a:t>Rýchlejší vývoj umožňuje lepšie plniť požiadavky na funkcionalitu</a:t>
            </a:r>
          </a:p>
          <a:p>
            <a:pPr marL="542925" indent="-285750">
              <a:buClr>
                <a:schemeClr val="accent1"/>
              </a:buClr>
              <a:buFontTx/>
              <a:buChar char="-"/>
            </a:pPr>
            <a:r>
              <a:rPr lang="sk-SK" sz="1600" dirty="0"/>
              <a:t>Menej času na správu a prevádzku aplikácií</a:t>
            </a:r>
          </a:p>
          <a:p>
            <a:pPr marL="1000125" lvl="1" indent="-285750">
              <a:buClr>
                <a:schemeClr val="accent1"/>
              </a:buClr>
              <a:buFontTx/>
              <a:buChar char="-"/>
            </a:pPr>
            <a:r>
              <a:rPr lang="sk-SK" sz="1200" dirty="0">
                <a:solidFill>
                  <a:schemeClr val="bg1">
                    <a:lumMod val="65000"/>
                  </a:schemeClr>
                </a:solidFill>
              </a:rPr>
              <a:t>Zvýšenie produktivity tímy IT prevádzky</a:t>
            </a:r>
          </a:p>
          <a:p>
            <a:pPr marL="542925" indent="-285750">
              <a:buClr>
                <a:schemeClr val="accent1"/>
              </a:buClr>
              <a:buFontTx/>
              <a:buChar char="-"/>
            </a:pPr>
            <a:r>
              <a:rPr lang="sk-SK" sz="1600" dirty="0"/>
              <a:t>Znižuje pomer nákladov na vývoj aplikácií ku nákladom na infraštruktúru a na vývojovú platformu</a:t>
            </a:r>
          </a:p>
          <a:p>
            <a:pPr marL="1000125" lvl="1" indent="-285750">
              <a:buClr>
                <a:schemeClr val="accent1"/>
              </a:buClr>
              <a:buFontTx/>
              <a:buChar char="-"/>
            </a:pPr>
            <a:r>
              <a:rPr lang="sk-SK" sz="1200" dirty="0">
                <a:solidFill>
                  <a:schemeClr val="bg1">
                    <a:lumMod val="65000"/>
                  </a:schemeClr>
                </a:solidFill>
              </a:rPr>
              <a:t>Aplikačná platforma pre hybridný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</a:rPr>
              <a:t>cloud</a:t>
            </a:r>
            <a:endParaRPr lang="sk-SK" sz="1200" dirty="0">
              <a:solidFill>
                <a:schemeClr val="bg1">
                  <a:lumMod val="65000"/>
                </a:schemeClr>
              </a:solidFill>
            </a:endParaRPr>
          </a:p>
          <a:p>
            <a:pPr marL="1000125" lvl="1" indent="-285750">
              <a:buClr>
                <a:schemeClr val="accent1"/>
              </a:buClr>
              <a:buFontTx/>
              <a:buChar char="-"/>
            </a:pPr>
            <a:r>
              <a:rPr lang="sk-SK" sz="1200" dirty="0">
                <a:solidFill>
                  <a:schemeClr val="bg1">
                    <a:lumMod val="65000"/>
                  </a:schemeClr>
                </a:solidFill>
              </a:rPr>
              <a:t>Odstránenie závislostí aplikácií od infraštruktúry s využitím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</a:rPr>
              <a:t>kontajnerizácie</a:t>
            </a:r>
            <a:endParaRPr lang="sk-SK" sz="1200" dirty="0">
              <a:solidFill>
                <a:schemeClr val="bg1">
                  <a:lumMod val="65000"/>
                </a:schemeClr>
              </a:solidFill>
            </a:endParaRPr>
          </a:p>
          <a:p>
            <a:pPr marL="1000125" lvl="1" indent="-285750">
              <a:buClr>
                <a:schemeClr val="accent1"/>
              </a:buClr>
              <a:buFontTx/>
              <a:buChar char="-"/>
            </a:pPr>
            <a:r>
              <a:rPr lang="sk-SK" sz="1200" dirty="0">
                <a:solidFill>
                  <a:schemeClr val="bg1">
                    <a:lumMod val="65000"/>
                  </a:schemeClr>
                </a:solidFill>
              </a:rPr>
              <a:t>Lepšie využitie infraštruktúry</a:t>
            </a:r>
            <a:endParaRPr lang="sk-SK" sz="1600" dirty="0">
              <a:solidFill>
                <a:schemeClr val="bg1">
                  <a:lumMod val="65000"/>
                </a:schemeClr>
              </a:solidFill>
            </a:endParaRPr>
          </a:p>
          <a:p>
            <a:pPr marL="542925" indent="-285750">
              <a:buClr>
                <a:schemeClr val="accent1"/>
              </a:buClr>
              <a:buFontTx/>
              <a:buChar char="-"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51098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AFD856-AA5E-4654-ABF4-CE99DD74D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Vytvorenie / nasadenie kontajnerovej platformy</a:t>
            </a:r>
          </a:p>
          <a:p>
            <a:r>
              <a:rPr lang="sk-SK" dirty="0"/>
              <a:t>Transformáciu súčasných aplikácií</a:t>
            </a:r>
          </a:p>
          <a:p>
            <a:pPr lvl="1"/>
            <a:r>
              <a:rPr lang="sk-SK"/>
              <a:t>Áno / Nie / Ako migrovať</a:t>
            </a:r>
            <a:endParaRPr lang="sk-SK" dirty="0"/>
          </a:p>
          <a:p>
            <a:r>
              <a:rPr lang="sk-SK" dirty="0"/>
              <a:t>Vývoj nových aplikácií – už na novú platformu</a:t>
            </a:r>
          </a:p>
          <a:p>
            <a:endParaRPr lang="sk-SK" dirty="0"/>
          </a:p>
          <a:p>
            <a:r>
              <a:rPr lang="sk-SK" dirty="0"/>
              <a:t>Skúšanie a učenie sa, tréning, prenos know-how</a:t>
            </a:r>
          </a:p>
          <a:p>
            <a:r>
              <a:rPr lang="sk-SK" dirty="0"/>
              <a:t>Zmena procesov</a:t>
            </a:r>
          </a:p>
          <a:p>
            <a:r>
              <a:rPr lang="sk-SK" dirty="0"/>
              <a:t>Zmena spolupráce -&gt; </a:t>
            </a:r>
            <a:r>
              <a:rPr lang="sk-SK" dirty="0" err="1"/>
              <a:t>DevOps</a:t>
            </a:r>
            <a:r>
              <a:rPr lang="sk-SK" dirty="0"/>
              <a:t>, </a:t>
            </a:r>
            <a:r>
              <a:rPr lang="sk-SK" dirty="0" err="1"/>
              <a:t>DevSecOps</a:t>
            </a:r>
            <a:r>
              <a:rPr lang="sk-SK" dirty="0"/>
              <a:t>, </a:t>
            </a:r>
            <a:r>
              <a:rPr lang="sk-SK" dirty="0" err="1"/>
              <a:t>BizDevSecOps</a:t>
            </a:r>
            <a:r>
              <a:rPr lang="sk-SK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2A40B-9269-4548-864C-465C3E18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zahŕňa modernizácia a transformácia</a:t>
            </a:r>
            <a:br>
              <a:rPr lang="sk-SK" dirty="0"/>
            </a:br>
            <a:r>
              <a:rPr lang="sk-SK" dirty="0"/>
              <a:t>Od ukazovateľov k realizácii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F241D-5D18-404D-BDA9-470433D929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sk-SK" b="1" dirty="0"/>
              <a:t>Súvisiace iniciatívy</a:t>
            </a:r>
            <a:br>
              <a:rPr lang="sk-SK" b="1" dirty="0"/>
            </a:br>
            <a:r>
              <a:rPr lang="sk-SK" b="1" dirty="0"/>
              <a:t>- prípadne predpoklady</a:t>
            </a:r>
          </a:p>
          <a:p>
            <a:r>
              <a:rPr lang="sk-SK" dirty="0"/>
              <a:t>Agilný vývoj</a:t>
            </a:r>
          </a:p>
          <a:p>
            <a:r>
              <a:rPr lang="sk-SK" dirty="0"/>
              <a:t>Automatizácia testovania</a:t>
            </a:r>
          </a:p>
          <a:p>
            <a:r>
              <a:rPr lang="sk-SK" dirty="0"/>
              <a:t>Automatizácia vytvárania prostredí</a:t>
            </a:r>
            <a:br>
              <a:rPr lang="sk-SK" dirty="0"/>
            </a:br>
            <a:r>
              <a:rPr lang="sk-SK" dirty="0"/>
              <a:t>Infraštruktúra definovaná softvérom</a:t>
            </a:r>
          </a:p>
          <a:p>
            <a:r>
              <a:rPr lang="sk-SK" dirty="0"/>
              <a:t>Automatizácia nasadzovania aplikácií</a:t>
            </a:r>
          </a:p>
          <a:p>
            <a:r>
              <a:rPr lang="sk-SK" dirty="0"/>
              <a:t>Bezpečnosť aplikácií</a:t>
            </a:r>
          </a:p>
          <a:p>
            <a:r>
              <a:rPr lang="sk-SK" dirty="0" err="1"/>
              <a:t>DevOps</a:t>
            </a:r>
            <a:endParaRPr lang="sk-SK" dirty="0"/>
          </a:p>
          <a:p>
            <a:r>
              <a:rPr lang="sk-SK" dirty="0"/>
              <a:t>Transformácia a digitalizácia procesov</a:t>
            </a:r>
          </a:p>
          <a:p>
            <a:r>
              <a:rPr lang="sk-SK" dirty="0" err="1"/>
              <a:t>Prioritizácia</a:t>
            </a:r>
            <a:r>
              <a:rPr lang="sk-SK" dirty="0"/>
              <a:t> 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207CD-53F0-4C88-855B-A918F8F7B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6</a:t>
            </a:fld>
            <a:endParaRPr lang="nl-N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9629A5-40B8-4B39-AD47-75848EFDFD62}"/>
              </a:ext>
            </a:extLst>
          </p:cNvPr>
          <p:cNvGrpSpPr/>
          <p:nvPr/>
        </p:nvGrpSpPr>
        <p:grpSpPr>
          <a:xfrm>
            <a:off x="7524328" y="0"/>
            <a:ext cx="1635227" cy="668369"/>
            <a:chOff x="344322" y="-8797"/>
            <a:chExt cx="1635227" cy="6683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3DB685-12F2-41D6-83EF-CDA92EC79FBD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3ADCBE9-7E60-48A4-BFEC-6B1A1ACE4BA9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fr-FR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715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F297-F9F6-4616-A627-5C6AFEF2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Technológia sama osebe nestačí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CAC01-487A-4F82-9059-6F40E18CE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7</a:t>
            </a:fld>
            <a:endParaRPr lang="nl-N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D4EA8D-1720-4AF9-A9D7-EEB294E42C64}"/>
              </a:ext>
            </a:extLst>
          </p:cNvPr>
          <p:cNvGrpSpPr/>
          <p:nvPr/>
        </p:nvGrpSpPr>
        <p:grpSpPr>
          <a:xfrm>
            <a:off x="7197555" y="0"/>
            <a:ext cx="1635227" cy="668369"/>
            <a:chOff x="344322" y="-8797"/>
            <a:chExt cx="1635227" cy="6683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930E61-7022-4E51-80D2-357A96040607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7" name="ZoneTexte 8">
              <a:extLst>
                <a:ext uri="{FF2B5EF4-FFF2-40B4-BE49-F238E27FC236}">
                  <a16:creationId xmlns:a16="http://schemas.microsoft.com/office/drawing/2014/main" id="{A88D1CF7-0783-4D0B-9A45-1A20A29F8F05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fr-FR" sz="11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8D481F9-9176-4BDE-B934-0D72A134F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24457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167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F297-F9F6-4616-A627-5C6AFEF2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Komplikovanosť reálneho života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CAC01-487A-4F82-9059-6F40E18CE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8</a:t>
            </a:fld>
            <a:endParaRPr lang="nl-N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C5E0D9-F8D9-42DF-B863-F0636624B340}"/>
              </a:ext>
            </a:extLst>
          </p:cNvPr>
          <p:cNvGrpSpPr/>
          <p:nvPr/>
        </p:nvGrpSpPr>
        <p:grpSpPr>
          <a:xfrm>
            <a:off x="7197555" y="0"/>
            <a:ext cx="1635227" cy="668369"/>
            <a:chOff x="344322" y="-8797"/>
            <a:chExt cx="1635227" cy="6683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3A824D-C5AD-4729-9367-2B8931CED8D7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7" name="ZoneTexte 8">
              <a:extLst>
                <a:ext uri="{FF2B5EF4-FFF2-40B4-BE49-F238E27FC236}">
                  <a16:creationId xmlns:a16="http://schemas.microsoft.com/office/drawing/2014/main" id="{4EB263FC-0EF3-4B02-96D8-6F48EF1B781D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fr-FR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9087AF6-AA8C-4E8F-83CC-694327A5DCD2}"/>
              </a:ext>
            </a:extLst>
          </p:cNvPr>
          <p:cNvGrpSpPr/>
          <p:nvPr/>
        </p:nvGrpSpPr>
        <p:grpSpPr>
          <a:xfrm>
            <a:off x="1115616" y="729068"/>
            <a:ext cx="5928167" cy="3685363"/>
            <a:chOff x="3081867" y="753532"/>
            <a:chExt cx="7196666" cy="507153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F5FC63E-1B50-4C45-AFAE-D2F72E4C756E}"/>
                </a:ext>
              </a:extLst>
            </p:cNvPr>
            <p:cNvSpPr/>
            <p:nvPr/>
          </p:nvSpPr>
          <p:spPr>
            <a:xfrm>
              <a:off x="3081867" y="1168398"/>
              <a:ext cx="2184400" cy="82973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/>
                <a:t>Problém</a:t>
              </a:r>
              <a:endParaRPr lang="en-GB" sz="1400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FF582A0-1C10-4EAA-AE18-7DE30795CD67}"/>
                </a:ext>
              </a:extLst>
            </p:cNvPr>
            <p:cNvSpPr/>
            <p:nvPr/>
          </p:nvSpPr>
          <p:spPr>
            <a:xfrm>
              <a:off x="3081867" y="2444043"/>
              <a:ext cx="2184400" cy="82973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/>
                <a:t>Želanie</a:t>
              </a:r>
              <a:endParaRPr lang="en-GB" sz="140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72BAF07-5391-40F5-97FB-63FD39A5D21D}"/>
                </a:ext>
              </a:extLst>
            </p:cNvPr>
            <p:cNvSpPr/>
            <p:nvPr/>
          </p:nvSpPr>
          <p:spPr>
            <a:xfrm>
              <a:off x="3081867" y="3719688"/>
              <a:ext cx="2184400" cy="82973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.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682B01C-478F-4E27-830D-5FA85EA842D5}"/>
                </a:ext>
              </a:extLst>
            </p:cNvPr>
            <p:cNvSpPr/>
            <p:nvPr/>
          </p:nvSpPr>
          <p:spPr>
            <a:xfrm>
              <a:off x="3081867" y="4995332"/>
              <a:ext cx="2184400" cy="82973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F49E57D-7759-49BA-81F0-C90FCD99DC58}"/>
                </a:ext>
              </a:extLst>
            </p:cNvPr>
            <p:cNvSpPr/>
            <p:nvPr/>
          </p:nvSpPr>
          <p:spPr>
            <a:xfrm>
              <a:off x="6028267" y="753532"/>
              <a:ext cx="2184400" cy="829733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/>
                <a:t>(Biznis) Výsledok </a:t>
              </a:r>
              <a:br>
                <a:rPr lang="sk-SK" sz="1400" dirty="0"/>
              </a:br>
              <a:r>
                <a:rPr lang="sk-SK" sz="1400" dirty="0"/>
                <a:t>Prínosy</a:t>
              </a:r>
              <a:endParaRPr lang="en-GB" sz="1400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45817D4-84F9-40A3-9A28-A5CA843DCC65}"/>
                </a:ext>
              </a:extLst>
            </p:cNvPr>
            <p:cNvSpPr/>
            <p:nvPr/>
          </p:nvSpPr>
          <p:spPr>
            <a:xfrm>
              <a:off x="6028267" y="2029177"/>
              <a:ext cx="2184400" cy="82973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.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562A04D-DDEA-4C0C-9E14-FA994A88806A}"/>
                </a:ext>
              </a:extLst>
            </p:cNvPr>
            <p:cNvSpPr/>
            <p:nvPr/>
          </p:nvSpPr>
          <p:spPr>
            <a:xfrm>
              <a:off x="6028267" y="3304822"/>
              <a:ext cx="2184400" cy="82973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C2E8BAB-0AD9-4571-B542-BF9177B05A4E}"/>
                </a:ext>
              </a:extLst>
            </p:cNvPr>
            <p:cNvSpPr/>
            <p:nvPr/>
          </p:nvSpPr>
          <p:spPr>
            <a:xfrm>
              <a:off x="6028267" y="4580466"/>
              <a:ext cx="2184400" cy="829733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200" dirty="0"/>
                <a:t>Nákup technológie</a:t>
              </a:r>
              <a:br>
                <a:rPr lang="sk-SK" sz="1200" dirty="0"/>
              </a:br>
              <a:r>
                <a:rPr lang="sk-SK" sz="1200" dirty="0"/>
                <a:t>Proces učenia</a:t>
              </a:r>
              <a:endParaRPr lang="en-GB" sz="1200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3EF7724-C10C-4B6F-85F4-1625CB58D456}"/>
                </a:ext>
              </a:extLst>
            </p:cNvPr>
            <p:cNvSpPr/>
            <p:nvPr/>
          </p:nvSpPr>
          <p:spPr>
            <a:xfrm>
              <a:off x="8094133" y="2666999"/>
              <a:ext cx="2184400" cy="82973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.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21B5D20-8EC5-4CF3-BD95-AB00FC5D3ADE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>
              <a:off x="4174067" y="1998131"/>
              <a:ext cx="0" cy="44591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A5C776E-ED8A-4C3D-BEF0-32F66F048A1F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>
            <a:xfrm>
              <a:off x="4174067" y="3273776"/>
              <a:ext cx="0" cy="44591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88EE43E-A83C-4A7C-BEBB-7484A8A34A26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>
              <a:off x="4174067" y="4549421"/>
              <a:ext cx="0" cy="445911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0E59727-C814-4AD3-8524-63DCDDEC8E0B}"/>
                </a:ext>
              </a:extLst>
            </p:cNvPr>
            <p:cNvCxnSpPr>
              <a:cxnSpLocks/>
              <a:stCxn id="12" idx="3"/>
              <a:endCxn id="16" idx="1"/>
            </p:cNvCxnSpPr>
            <p:nvPr/>
          </p:nvCxnSpPr>
          <p:spPr>
            <a:xfrm flipV="1">
              <a:off x="5266267" y="4995333"/>
              <a:ext cx="762000" cy="414866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8917CD9-A29B-471D-B176-FA1D9479A07E}"/>
                </a:ext>
              </a:extLst>
            </p:cNvPr>
            <p:cNvCxnSpPr>
              <a:cxnSpLocks/>
              <a:stCxn id="11" idx="3"/>
              <a:endCxn id="15" idx="1"/>
            </p:cNvCxnSpPr>
            <p:nvPr/>
          </p:nvCxnSpPr>
          <p:spPr>
            <a:xfrm flipV="1">
              <a:off x="5266267" y="3719689"/>
              <a:ext cx="762000" cy="414866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8460886-BA63-4761-9C36-38D663DD0E64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 flipV="1">
              <a:off x="5266267" y="2444044"/>
              <a:ext cx="762000" cy="414866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E64D931-0EEA-47F6-80D1-602123255A99}"/>
                </a:ext>
              </a:extLst>
            </p:cNvPr>
            <p:cNvCxnSpPr>
              <a:cxnSpLocks/>
              <a:stCxn id="9" idx="3"/>
              <a:endCxn id="13" idx="1"/>
            </p:cNvCxnSpPr>
            <p:nvPr/>
          </p:nvCxnSpPr>
          <p:spPr>
            <a:xfrm flipV="1">
              <a:off x="5266267" y="1168399"/>
              <a:ext cx="762000" cy="414866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0FEC0E2-C947-4343-B972-5804432BF61B}"/>
                </a:ext>
              </a:extLst>
            </p:cNvPr>
            <p:cNvCxnSpPr>
              <a:cxnSpLocks/>
              <a:stCxn id="14" idx="0"/>
              <a:endCxn id="13" idx="2"/>
            </p:cNvCxnSpPr>
            <p:nvPr/>
          </p:nvCxnSpPr>
          <p:spPr>
            <a:xfrm flipV="1">
              <a:off x="7120467" y="1583265"/>
              <a:ext cx="0" cy="44591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D75093A-8A3D-4A80-83AC-53377406DFA2}"/>
                </a:ext>
              </a:extLst>
            </p:cNvPr>
            <p:cNvCxnSpPr>
              <a:cxnSpLocks/>
              <a:stCxn id="15" idx="0"/>
              <a:endCxn id="14" idx="2"/>
            </p:cNvCxnSpPr>
            <p:nvPr/>
          </p:nvCxnSpPr>
          <p:spPr>
            <a:xfrm flipV="1">
              <a:off x="7120467" y="2858910"/>
              <a:ext cx="0" cy="44591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625C6A1-1265-44A5-B7CC-1E9304FFF422}"/>
                </a:ext>
              </a:extLst>
            </p:cNvPr>
            <p:cNvCxnSpPr>
              <a:cxnSpLocks/>
              <a:stCxn id="16" idx="0"/>
              <a:endCxn id="15" idx="2"/>
            </p:cNvCxnSpPr>
            <p:nvPr/>
          </p:nvCxnSpPr>
          <p:spPr>
            <a:xfrm flipV="1">
              <a:off x="7120467" y="4134555"/>
              <a:ext cx="0" cy="445911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12963B3-1701-4A4E-ACB0-37BB2CC006B5}"/>
                </a:ext>
              </a:extLst>
            </p:cNvPr>
            <p:cNvCxnSpPr>
              <a:stCxn id="10" idx="3"/>
              <a:endCxn id="16" idx="1"/>
            </p:cNvCxnSpPr>
            <p:nvPr/>
          </p:nvCxnSpPr>
          <p:spPr>
            <a:xfrm>
              <a:off x="5266267" y="2858910"/>
              <a:ext cx="762000" cy="213642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761DD3D-72FC-4BD0-9742-6DA20BC1A310}"/>
                </a:ext>
              </a:extLst>
            </p:cNvPr>
            <p:cNvCxnSpPr>
              <a:cxnSpLocks/>
              <a:stCxn id="16" idx="0"/>
              <a:endCxn id="13" idx="2"/>
            </p:cNvCxnSpPr>
            <p:nvPr/>
          </p:nvCxnSpPr>
          <p:spPr>
            <a:xfrm flipV="1">
              <a:off x="7120467" y="1583265"/>
              <a:ext cx="0" cy="299720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270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F297-F9F6-4616-A627-5C6AFEF2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vytvoriť a využiť zmenu</a:t>
            </a:r>
            <a:br>
              <a:rPr lang="sk-SK" dirty="0"/>
            </a:br>
            <a:r>
              <a:rPr lang="sk-SK" sz="2000" dirty="0"/>
              <a:t>„Načo je človek, ak nerobí svet lepším...“</a:t>
            </a:r>
            <a:endParaRPr lang="sk-S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CAC01-487A-4F82-9059-6F40E18CE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9</a:t>
            </a:fld>
            <a:endParaRPr lang="nl-N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C5E0D9-F8D9-42DF-B863-F0636624B340}"/>
              </a:ext>
            </a:extLst>
          </p:cNvPr>
          <p:cNvGrpSpPr/>
          <p:nvPr/>
        </p:nvGrpSpPr>
        <p:grpSpPr>
          <a:xfrm>
            <a:off x="7197555" y="0"/>
            <a:ext cx="1635227" cy="668369"/>
            <a:chOff x="344322" y="-8797"/>
            <a:chExt cx="1635227" cy="6683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3A824D-C5AD-4729-9367-2B8931CED8D7}"/>
                </a:ext>
              </a:extLst>
            </p:cNvPr>
            <p:cNvSpPr/>
            <p:nvPr userDrawn="1"/>
          </p:nvSpPr>
          <p:spPr>
            <a:xfrm>
              <a:off x="344322" y="-8797"/>
              <a:ext cx="1635227" cy="668369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70" dirty="0"/>
            </a:p>
          </p:txBody>
        </p:sp>
        <p:sp>
          <p:nvSpPr>
            <p:cNvPr id="7" name="ZoneTexte 8">
              <a:extLst>
                <a:ext uri="{FF2B5EF4-FFF2-40B4-BE49-F238E27FC236}">
                  <a16:creationId xmlns:a16="http://schemas.microsoft.com/office/drawing/2014/main" id="{4EB263FC-0EF3-4B02-96D8-6F48EF1B781D}"/>
                </a:ext>
              </a:extLst>
            </p:cNvPr>
            <p:cNvSpPr txBox="1"/>
            <p:nvPr userDrawn="1"/>
          </p:nvSpPr>
          <p:spPr>
            <a:xfrm>
              <a:off x="344325" y="128936"/>
              <a:ext cx="1635224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Atos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-</a:t>
              </a:r>
            </a:p>
            <a:p>
              <a:pPr algn="ctr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Red hat</a:t>
              </a:r>
              <a:endParaRPr lang="fr-FR" sz="11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fr-FR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2187065-D368-4BE1-AB70-55682B8BE9B5}"/>
              </a:ext>
            </a:extLst>
          </p:cNvPr>
          <p:cNvGrpSpPr/>
          <p:nvPr/>
        </p:nvGrpSpPr>
        <p:grpSpPr>
          <a:xfrm>
            <a:off x="242841" y="1107148"/>
            <a:ext cx="8724187" cy="3500231"/>
            <a:chOff x="169333" y="753532"/>
            <a:chExt cx="11853334" cy="507153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D38F11E-2744-440D-AE58-B1EB9A4D7808}"/>
                </a:ext>
              </a:extLst>
            </p:cNvPr>
            <p:cNvSpPr/>
            <p:nvPr/>
          </p:nvSpPr>
          <p:spPr>
            <a:xfrm>
              <a:off x="3081867" y="1168398"/>
              <a:ext cx="2184400" cy="82973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200" dirty="0"/>
                <a:t>Cieľ / Problém</a:t>
              </a:r>
              <a:endParaRPr lang="en-GB" sz="1200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1DD8280-2BEE-4B96-A9BB-64080D4D4B5B}"/>
                </a:ext>
              </a:extLst>
            </p:cNvPr>
            <p:cNvSpPr/>
            <p:nvPr/>
          </p:nvSpPr>
          <p:spPr>
            <a:xfrm>
              <a:off x="3081867" y="2444043"/>
              <a:ext cx="2184400" cy="82973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/>
                <a:t>Želanie</a:t>
              </a:r>
              <a:endParaRPr lang="en-GB" sz="1600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45898BB-54CC-4889-8EA8-F6EE0AFB07EB}"/>
                </a:ext>
              </a:extLst>
            </p:cNvPr>
            <p:cNvSpPr/>
            <p:nvPr/>
          </p:nvSpPr>
          <p:spPr>
            <a:xfrm>
              <a:off x="3081867" y="3719688"/>
              <a:ext cx="2184400" cy="82973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/>
                <a:t>Kompetencie</a:t>
              </a:r>
              <a:endParaRPr lang="en-GB" sz="1600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2C3FE29-3332-4C9A-8446-5F68082ED876}"/>
                </a:ext>
              </a:extLst>
            </p:cNvPr>
            <p:cNvSpPr/>
            <p:nvPr/>
          </p:nvSpPr>
          <p:spPr>
            <a:xfrm>
              <a:off x="3081867" y="4995332"/>
              <a:ext cx="2184400" cy="82973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/>
                <a:t>Intervencia</a:t>
              </a:r>
              <a:endParaRPr lang="en-GB" sz="1600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5321CEC-92E5-432A-B90B-E026D120CB10}"/>
                </a:ext>
              </a:extLst>
            </p:cNvPr>
            <p:cNvSpPr/>
            <p:nvPr/>
          </p:nvSpPr>
          <p:spPr>
            <a:xfrm>
              <a:off x="6028267" y="753532"/>
              <a:ext cx="2184400" cy="829733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200" dirty="0"/>
                <a:t>(</a:t>
              </a:r>
              <a:r>
                <a:rPr lang="en-GB" sz="1200" dirty="0"/>
                <a:t>B</a:t>
              </a:r>
              <a:r>
                <a:rPr lang="sk-SK" sz="1200" dirty="0" err="1"/>
                <a:t>izni</a:t>
              </a:r>
              <a:r>
                <a:rPr lang="en-GB" sz="1200" dirty="0"/>
                <a:t>s</a:t>
              </a:r>
              <a:r>
                <a:rPr lang="sk-SK" sz="1200" dirty="0"/>
                <a:t>)</a:t>
              </a:r>
              <a:r>
                <a:rPr lang="en-GB" sz="1200" dirty="0"/>
                <a:t> </a:t>
              </a:r>
              <a:r>
                <a:rPr lang="sk-SK" sz="1200" dirty="0"/>
                <a:t>Výsledok</a:t>
              </a:r>
              <a:br>
                <a:rPr lang="sk-SK" sz="1200" dirty="0"/>
              </a:br>
              <a:r>
                <a:rPr lang="sk-SK" sz="1200" dirty="0"/>
                <a:t>Prínosy</a:t>
              </a:r>
              <a:endParaRPr lang="en-GB" sz="1200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4F8711C-1CAB-4D3B-B777-8BEC3673DD92}"/>
                </a:ext>
              </a:extLst>
            </p:cNvPr>
            <p:cNvSpPr/>
            <p:nvPr/>
          </p:nvSpPr>
          <p:spPr>
            <a:xfrm>
              <a:off x="6028267" y="2029177"/>
              <a:ext cx="2184400" cy="829733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/>
                <a:t>Fungovanie</a:t>
              </a:r>
              <a:endParaRPr lang="en-GB" sz="1600" dirty="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D14AA53-CCDE-4651-B056-88B9F4194039}"/>
                </a:ext>
              </a:extLst>
            </p:cNvPr>
            <p:cNvSpPr/>
            <p:nvPr/>
          </p:nvSpPr>
          <p:spPr>
            <a:xfrm>
              <a:off x="6028267" y="3304822"/>
              <a:ext cx="2184400" cy="829733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/>
                <a:t>Test / Dôkaz</a:t>
              </a:r>
              <a:br>
                <a:rPr lang="sk-SK" sz="1400" dirty="0"/>
              </a:br>
              <a:r>
                <a:rPr lang="sk-SK" sz="1400" dirty="0"/>
                <a:t>(Certifikát?)</a:t>
              </a:r>
              <a:endParaRPr lang="en-GB" sz="1400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B611384-FB90-44C1-87EA-477F1F5B2606}"/>
                </a:ext>
              </a:extLst>
            </p:cNvPr>
            <p:cNvSpPr/>
            <p:nvPr/>
          </p:nvSpPr>
          <p:spPr>
            <a:xfrm>
              <a:off x="6028267" y="4580466"/>
              <a:ext cx="2184400" cy="829733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/>
                <a:t>Proces učenia (sa)</a:t>
              </a:r>
              <a:endParaRPr lang="en-GB" sz="1600" dirty="0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522FEC9-0FE4-4E86-A0B3-F6ACC216D6B3}"/>
                </a:ext>
              </a:extLst>
            </p:cNvPr>
            <p:cNvSpPr/>
            <p:nvPr/>
          </p:nvSpPr>
          <p:spPr>
            <a:xfrm>
              <a:off x="8094133" y="2666999"/>
              <a:ext cx="2184400" cy="829733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/>
                <a:t>Prenos zručností</a:t>
              </a:r>
              <a:endParaRPr lang="en-GB" sz="1600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209C0E9-2EEC-4D4C-BDC9-5590D680D565}"/>
                </a:ext>
              </a:extLst>
            </p:cNvPr>
            <p:cNvCxnSpPr>
              <a:stCxn id="31" idx="2"/>
              <a:endCxn id="32" idx="0"/>
            </p:cNvCxnSpPr>
            <p:nvPr/>
          </p:nvCxnSpPr>
          <p:spPr>
            <a:xfrm>
              <a:off x="4174067" y="1998131"/>
              <a:ext cx="0" cy="44591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9959EF4-86C2-4D57-959B-75463DC6BDB3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>
              <a:off x="4174067" y="3273776"/>
              <a:ext cx="0" cy="44591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6784F27-3E59-4494-BFE3-FC832FCE7B3C}"/>
                </a:ext>
              </a:extLst>
            </p:cNvPr>
            <p:cNvCxnSpPr>
              <a:cxnSpLocks/>
              <a:stCxn id="33" idx="2"/>
              <a:endCxn id="34" idx="0"/>
            </p:cNvCxnSpPr>
            <p:nvPr/>
          </p:nvCxnSpPr>
          <p:spPr>
            <a:xfrm>
              <a:off x="4174067" y="4549421"/>
              <a:ext cx="0" cy="44591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FD6563E-98EB-45CD-89CE-5C6ECB2F2103}"/>
                </a:ext>
              </a:extLst>
            </p:cNvPr>
            <p:cNvCxnSpPr>
              <a:cxnSpLocks/>
              <a:stCxn id="34" idx="3"/>
              <a:endCxn id="38" idx="1"/>
            </p:cNvCxnSpPr>
            <p:nvPr/>
          </p:nvCxnSpPr>
          <p:spPr>
            <a:xfrm flipV="1">
              <a:off x="5266267" y="4995333"/>
              <a:ext cx="762000" cy="41486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AEF230C-4CE8-4406-8FB0-6F7AB2A43C0E}"/>
                </a:ext>
              </a:extLst>
            </p:cNvPr>
            <p:cNvCxnSpPr>
              <a:cxnSpLocks/>
              <a:stCxn id="33" idx="3"/>
              <a:endCxn id="37" idx="1"/>
            </p:cNvCxnSpPr>
            <p:nvPr/>
          </p:nvCxnSpPr>
          <p:spPr>
            <a:xfrm flipV="1">
              <a:off x="5266267" y="3719689"/>
              <a:ext cx="762000" cy="41486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3E982F9-FFCB-4051-A961-E1CCE976B647}"/>
                </a:ext>
              </a:extLst>
            </p:cNvPr>
            <p:cNvCxnSpPr>
              <a:cxnSpLocks/>
              <a:stCxn id="32" idx="3"/>
              <a:endCxn id="36" idx="1"/>
            </p:cNvCxnSpPr>
            <p:nvPr/>
          </p:nvCxnSpPr>
          <p:spPr>
            <a:xfrm flipV="1">
              <a:off x="5266267" y="2444044"/>
              <a:ext cx="762000" cy="41486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4C8D2A6-E369-4F7A-80B0-21A7A64834C8}"/>
                </a:ext>
              </a:extLst>
            </p:cNvPr>
            <p:cNvCxnSpPr>
              <a:cxnSpLocks/>
              <a:stCxn id="31" idx="3"/>
              <a:endCxn id="35" idx="1"/>
            </p:cNvCxnSpPr>
            <p:nvPr/>
          </p:nvCxnSpPr>
          <p:spPr>
            <a:xfrm flipV="1">
              <a:off x="5266267" y="1168399"/>
              <a:ext cx="762000" cy="41486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B3A3736-BF6D-4D19-83F3-1733BE781DCF}"/>
                </a:ext>
              </a:extLst>
            </p:cNvPr>
            <p:cNvCxnSpPr>
              <a:cxnSpLocks/>
              <a:stCxn id="36" idx="0"/>
              <a:endCxn id="35" idx="2"/>
            </p:cNvCxnSpPr>
            <p:nvPr/>
          </p:nvCxnSpPr>
          <p:spPr>
            <a:xfrm flipV="1">
              <a:off x="7120467" y="1583265"/>
              <a:ext cx="0" cy="44591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D591CB6-1410-4FEB-B936-F124E550C8DE}"/>
                </a:ext>
              </a:extLst>
            </p:cNvPr>
            <p:cNvCxnSpPr>
              <a:cxnSpLocks/>
              <a:stCxn id="37" idx="0"/>
              <a:endCxn id="36" idx="2"/>
            </p:cNvCxnSpPr>
            <p:nvPr/>
          </p:nvCxnSpPr>
          <p:spPr>
            <a:xfrm flipV="1">
              <a:off x="7120467" y="2858910"/>
              <a:ext cx="0" cy="44591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681EB25-E813-4D78-80B8-494E4CB0B163}"/>
                </a:ext>
              </a:extLst>
            </p:cNvPr>
            <p:cNvCxnSpPr>
              <a:cxnSpLocks/>
              <a:stCxn id="38" idx="0"/>
              <a:endCxn id="37" idx="2"/>
            </p:cNvCxnSpPr>
            <p:nvPr/>
          </p:nvCxnSpPr>
          <p:spPr>
            <a:xfrm flipV="1">
              <a:off x="7120467" y="4134555"/>
              <a:ext cx="0" cy="44591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F39F4E5D-9D36-43F9-A7C6-CFC573C78C26}"/>
                </a:ext>
              </a:extLst>
            </p:cNvPr>
            <p:cNvSpPr/>
            <p:nvPr/>
          </p:nvSpPr>
          <p:spPr>
            <a:xfrm>
              <a:off x="169333" y="3616036"/>
              <a:ext cx="2184400" cy="103909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dirty="0"/>
                <a:t>Procesy</a:t>
              </a:r>
              <a:endParaRPr lang="en-GB" sz="800" dirty="0"/>
            </a:p>
            <a:p>
              <a:pPr algn="ctr"/>
              <a:r>
                <a:rPr lang="sk-SK" sz="800" dirty="0"/>
                <a:t>Technológie</a:t>
              </a:r>
              <a:r>
                <a:rPr lang="en-GB" sz="800" dirty="0"/>
                <a:t> (</a:t>
              </a:r>
              <a:r>
                <a:rPr lang="sk-SK" sz="800" dirty="0"/>
                <a:t>výroby,</a:t>
              </a:r>
              <a:r>
                <a:rPr lang="en-GB" sz="800" dirty="0"/>
                <a:t> IT…)</a:t>
              </a:r>
            </a:p>
            <a:p>
              <a:pPr algn="ctr"/>
              <a:r>
                <a:rPr lang="sk-SK" sz="800" dirty="0"/>
                <a:t>Obchodný tím</a:t>
              </a:r>
              <a:br>
                <a:rPr lang="sk-SK" sz="800" dirty="0"/>
              </a:br>
              <a:r>
                <a:rPr lang="sk-SK" sz="800" dirty="0" err="1"/>
                <a:t>Manžérsky</a:t>
              </a:r>
              <a:r>
                <a:rPr lang="sk-SK" sz="800" dirty="0"/>
                <a:t> tím</a:t>
              </a:r>
              <a:endParaRPr lang="en-GB" sz="800" dirty="0"/>
            </a:p>
            <a:p>
              <a:pPr algn="ctr"/>
              <a:r>
                <a:rPr lang="sk-SK" sz="800" dirty="0" err="1"/>
                <a:t>atď</a:t>
              </a:r>
              <a:r>
                <a:rPr lang="en-GB" sz="800" dirty="0"/>
                <a:t>…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A0E0E64-4080-4577-9E47-6187D4A912BE}"/>
                </a:ext>
              </a:extLst>
            </p:cNvPr>
            <p:cNvSpPr/>
            <p:nvPr/>
          </p:nvSpPr>
          <p:spPr>
            <a:xfrm>
              <a:off x="9838267" y="4580466"/>
              <a:ext cx="2184400" cy="8297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100" dirty="0"/>
                <a:t>Projekt</a:t>
              </a:r>
              <a:br>
                <a:rPr lang="sk-SK" sz="1100" dirty="0"/>
              </a:br>
              <a:r>
                <a:rPr lang="sk-SK" sz="1100" dirty="0"/>
                <a:t>Nákup</a:t>
              </a:r>
              <a:br>
                <a:rPr lang="sk-SK" sz="1100" dirty="0"/>
              </a:br>
              <a:r>
                <a:rPr lang="sk-SK" sz="1100" dirty="0"/>
                <a:t>Zmena (v práci)</a:t>
              </a:r>
              <a:endParaRPr lang="en-GB" sz="1100" dirty="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C8F0060E-CE73-43B7-8596-A03F87976F46}"/>
                </a:ext>
              </a:extLst>
            </p:cNvPr>
            <p:cNvSpPr/>
            <p:nvPr/>
          </p:nvSpPr>
          <p:spPr>
            <a:xfrm>
              <a:off x="9838267" y="3124200"/>
              <a:ext cx="2184400" cy="101035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050" dirty="0"/>
                <a:t>Transformácia</a:t>
              </a:r>
              <a:br>
                <a:rPr lang="sk-SK" sz="1050" dirty="0"/>
              </a:br>
              <a:r>
                <a:rPr lang="sk-SK" sz="1050" dirty="0"/>
                <a:t>Využitie technológie</a:t>
              </a:r>
              <a:br>
                <a:rPr lang="sk-SK" sz="1050" dirty="0"/>
              </a:br>
              <a:r>
                <a:rPr lang="sk-SK" sz="1050" dirty="0"/>
                <a:t>a zručností</a:t>
              </a:r>
              <a:endParaRPr lang="en-GB" sz="1050" dirty="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B3178D0-C137-445E-9FDE-F00F200EEF30}"/>
                </a:ext>
              </a:extLst>
            </p:cNvPr>
            <p:cNvSpPr/>
            <p:nvPr/>
          </p:nvSpPr>
          <p:spPr>
            <a:xfrm>
              <a:off x="9838267" y="2029176"/>
              <a:ext cx="2184400" cy="8297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100" dirty="0"/>
                <a:t>Spôsob práce</a:t>
              </a:r>
              <a:br>
                <a:rPr lang="sk-SK" sz="1100" dirty="0"/>
              </a:br>
              <a:r>
                <a:rPr lang="sk-SK" sz="1100" dirty="0"/>
                <a:t>Automatizácia</a:t>
              </a:r>
              <a:br>
                <a:rPr lang="sk-SK" sz="1100" dirty="0"/>
              </a:br>
              <a:r>
                <a:rPr lang="sk-SK" sz="1100" dirty="0"/>
                <a:t>...</a:t>
              </a:r>
              <a:endParaRPr lang="en-GB" sz="1100" dirty="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F0A8466-1FD6-4364-ABB9-945C3709C4E6}"/>
              </a:ext>
            </a:extLst>
          </p:cNvPr>
          <p:cNvSpPr txBox="1"/>
          <p:nvPr/>
        </p:nvSpPr>
        <p:spPr>
          <a:xfrm>
            <a:off x="4001393" y="4459693"/>
            <a:ext cx="4735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/>
              <a:t>© </a:t>
            </a:r>
            <a:r>
              <a:rPr lang="en-GB" sz="1100" dirty="0">
                <a:hlinkClick r:id="rId2"/>
              </a:rPr>
              <a:t>https://www.gamingworks.nl/explaining-the-8-fields-model/</a:t>
            </a:r>
            <a:r>
              <a:rPr lang="sk-SK" sz="1100" dirty="0"/>
              <a:t> </a:t>
            </a:r>
            <a:br>
              <a:rPr lang="sk-SK" sz="1100" dirty="0"/>
            </a:br>
            <a:r>
              <a:rPr lang="en-GB" sz="1100" dirty="0"/>
              <a:t>The Phoenix Project simulation game</a:t>
            </a:r>
          </a:p>
        </p:txBody>
      </p:sp>
    </p:spTree>
    <p:extLst>
      <p:ext uri="{BB962C8B-B14F-4D97-AF65-F5344CB8AC3E}">
        <p14:creationId xmlns:p14="http://schemas.microsoft.com/office/powerpoint/2010/main" val="197349773"/>
      </p:ext>
    </p:extLst>
  </p:cSld>
  <p:clrMapOvr>
    <a:masterClrMapping/>
  </p:clrMapOvr>
</p:sld>
</file>

<file path=ppt/theme/theme1.xml><?xml version="1.0" encoding="utf-8"?>
<a:theme xmlns:a="http://schemas.openxmlformats.org/drawingml/2006/main" name="Atos v4.0">
  <a:themeElements>
    <a:clrScheme name="Custom 1">
      <a:dk1>
        <a:sysClr val="windowText" lastClr="000000"/>
      </a:dk1>
      <a:lt1>
        <a:sysClr val="window" lastClr="FFFFFF"/>
      </a:lt1>
      <a:dk2>
        <a:srgbClr val="0066A1"/>
      </a:dk2>
      <a:lt2>
        <a:srgbClr val="FFFFFF"/>
      </a:lt2>
      <a:accent1>
        <a:srgbClr val="0066A1"/>
      </a:accent1>
      <a:accent2>
        <a:srgbClr val="0089C4"/>
      </a:accent2>
      <a:accent3>
        <a:srgbClr val="00AFD8"/>
      </a:accent3>
      <a:accent4>
        <a:srgbClr val="0066A1"/>
      </a:accent4>
      <a:accent5>
        <a:srgbClr val="0089C4"/>
      </a:accent5>
      <a:accent6>
        <a:srgbClr val="0066A1"/>
      </a:accent6>
      <a:hlink>
        <a:srgbClr val="0066A1"/>
      </a:hlink>
      <a:folHlink>
        <a:srgbClr val="00AFD8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Atos Primary Color Atos Blue">
      <a:srgbClr val="0066A1"/>
    </a:custClr>
    <a:custClr name="Atos Primary Color White">
      <a:srgbClr val="FFFFFF"/>
    </a:custClr>
    <a:custClr name="Atos Primary Color Grey">
      <a:srgbClr val="808080"/>
    </a:custClr>
    <a:custClr name="Atos Primary Color Black">
      <a:srgbClr val="000000"/>
    </a:custClr>
    <a:custClr name="Atos Secondary Color Orange">
      <a:srgbClr val="FA6119"/>
    </a:custClr>
    <a:custClr name="Atos Secondary Color Yellow">
      <a:srgbClr val="9E9500"/>
    </a:custClr>
    <a:custClr name="Atos Secondary Color Dark purple">
      <a:srgbClr val="6639B7"/>
    </a:custClr>
    <a:custClr name="Atos Secondary Color Light purple">
      <a:srgbClr val="A626AA"/>
    </a:custClr>
    <a:custClr name="Atos Secondary Color Teal">
      <a:srgbClr val="00A59C"/>
    </a:custClr>
    <a:custClr name="Atos Complementary Color Green">
      <a:srgbClr val="3F9C35"/>
    </a:custClr>
    <a:custClr name="Atos Complementary Color Pink">
      <a:srgbClr val="D71F85"/>
    </a:custClr>
    <a:custClr name="Atos Complementary Color Dark grey">
      <a:srgbClr val="898D8D"/>
    </a:custClr>
    <a:custClr name="Atos Complementary Color Light blue">
      <a:srgbClr val="00AFD8"/>
    </a:custClr>
    <a:custClr name="Atos Complementary Color Blue">
      <a:srgbClr val="0089C4"/>
    </a:custClr>
  </a:custClrLst>
  <a:extLst>
    <a:ext uri="{05A4C25C-085E-4340-85A3-A5531E510DB2}">
      <thm15:themeFamily xmlns:thm15="http://schemas.microsoft.com/office/thememl/2012/main" name="FS&amp;I-template-external.potx" id="{131AE8CD-8F1F-4DF4-BEB5-809138A7C5B6}" vid="{E1E649CA-2E18-4656-82EA-72FB2EFC39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1D27BFF4E8541B9B3EF13C286BD1F" ma:contentTypeVersion="13" ma:contentTypeDescription="Create a new document." ma:contentTypeScope="" ma:versionID="f5e4c4a27d709f00a811fa93c083a3b0">
  <xsd:schema xmlns:xsd="http://www.w3.org/2001/XMLSchema" xmlns:xs="http://www.w3.org/2001/XMLSchema" xmlns:p="http://schemas.microsoft.com/office/2006/metadata/properties" xmlns:ns3="8aaee02e-6277-4c0b-b341-9f98f138dc35" xmlns:ns4="42155e7f-bfc7-4a9f-a175-698061988dbd" targetNamespace="http://schemas.microsoft.com/office/2006/metadata/properties" ma:root="true" ma:fieldsID="b2fb958dfc0cd15a500dd2bd01eacff1" ns3:_="" ns4:_="">
    <xsd:import namespace="8aaee02e-6277-4c0b-b341-9f98f138dc35"/>
    <xsd:import namespace="42155e7f-bfc7-4a9f-a175-698061988db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ee02e-6277-4c0b-b341-9f98f138dc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55e7f-bfc7-4a9f-a175-698061988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88F4CB-D327-46F4-AE28-1DD604A3D051}">
  <ds:schemaRefs>
    <ds:schemaRef ds:uri="http://www.w3.org/XML/1998/namespace"/>
    <ds:schemaRef ds:uri="8aaee02e-6277-4c0b-b341-9f98f138dc35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42155e7f-bfc7-4a9f-a175-698061988dbd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768E3D-F8BC-427A-908E-8761613EC7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aee02e-6277-4c0b-b341-9f98f138dc35"/>
    <ds:schemaRef ds:uri="42155e7f-bfc7-4a9f-a175-698061988d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0C97B6-5F6C-4315-82E9-D04D81E0B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20210318 Atos Red hat webinar IK v1</Template>
  <TotalTime>1231</TotalTime>
  <Words>646</Words>
  <Application>Microsoft Office PowerPoint</Application>
  <PresentationFormat>Předvádění na obrazovce (16:9)</PresentationFormat>
  <Paragraphs>162</Paragraphs>
  <Slides>10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Lucida Sans Unicode</vt:lpstr>
      <vt:lpstr>Verdana</vt:lpstr>
      <vt:lpstr>Atos v4.0</vt:lpstr>
      <vt:lpstr>OpenShift  Prípadová štúdia</vt:lpstr>
      <vt:lpstr>Čo by som Vám chcel povedať </vt:lpstr>
      <vt:lpstr>Situácia, problémy, potreby firmy</vt:lpstr>
      <vt:lpstr>Čo je kontajnerizácia na jednu stranu (technicky zameraní kolegovia mi odpustia)</vt:lpstr>
      <vt:lpstr>Prínosy – kontajnerizácia a OpenShift</vt:lpstr>
      <vt:lpstr>Čo zahŕňa modernizácia a transformácia Od ukazovateľov k realizácii</vt:lpstr>
      <vt:lpstr>Technológia sama osebe nestačí</vt:lpstr>
      <vt:lpstr>Komplikovanosť reálneho života</vt:lpstr>
      <vt:lpstr>Ako vytvoriť a využiť zmenu „Načo je človek, ak nerobí svet lepším...“</vt:lpstr>
      <vt:lpstr>Ďakujem   For more information please contact: Ivo Kovačič, Head of Commercial Industries M+ 421 903 723 035 ivo.kovacic@atos.net https://www.linkedin.com/in/ivokovacic/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Atos – Red hat partnerstvo</dc:title>
  <dc:creator>Ivo Kovacic</dc:creator>
  <cp:lastModifiedBy>Kristina Brozakova</cp:lastModifiedBy>
  <cp:revision>20</cp:revision>
  <dcterms:created xsi:type="dcterms:W3CDTF">2021-02-20T09:43:18Z</dcterms:created>
  <dcterms:modified xsi:type="dcterms:W3CDTF">2021-03-19T15:19:40Z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um">
    <vt:lpwstr>dd-mm-yyyy</vt:lpwstr>
  </property>
  <property fmtid="{D5CDD505-2E9C-101B-9397-08002B2CF9AE}" pid="3" name="Author">
    <vt:lpwstr/>
  </property>
  <property fmtid="{D5CDD505-2E9C-101B-9397-08002B2CF9AE}" pid="4" name="GBU">
    <vt:lpwstr/>
  </property>
  <property fmtid="{D5CDD505-2E9C-101B-9397-08002B2CF9AE}" pid="5" name="Division">
    <vt:lpwstr/>
  </property>
  <property fmtid="{D5CDD505-2E9C-101B-9397-08002B2CF9AE}" pid="6" name="Department">
    <vt:lpwstr/>
  </property>
  <property fmtid="{D5CDD505-2E9C-101B-9397-08002B2CF9AE}" pid="7" name="Classification">
    <vt:lpwstr>© Atos</vt:lpwstr>
  </property>
  <property fmtid="{D5CDD505-2E9C-101B-9397-08002B2CF9AE}" pid="8" name="MSIP_Label_112e00b9-34e2-4b26-a577-af1fd0f9f7ee_Enabled">
    <vt:lpwstr>True</vt:lpwstr>
  </property>
  <property fmtid="{D5CDD505-2E9C-101B-9397-08002B2CF9AE}" pid="9" name="MSIP_Label_112e00b9-34e2-4b26-a577-af1fd0f9f7ee_SiteId">
    <vt:lpwstr>33440fc6-b7c7-412c-bb73-0e70b0198d5a</vt:lpwstr>
  </property>
  <property fmtid="{D5CDD505-2E9C-101B-9397-08002B2CF9AE}" pid="10" name="MSIP_Label_112e00b9-34e2-4b26-a577-af1fd0f9f7ee_Owner">
    <vt:lpwstr>ronald.katoen@atos.net</vt:lpwstr>
  </property>
  <property fmtid="{D5CDD505-2E9C-101B-9397-08002B2CF9AE}" pid="11" name="MSIP_Label_112e00b9-34e2-4b26-a577-af1fd0f9f7ee_SetDate">
    <vt:lpwstr>2020-09-08T16:01:58.7598788Z</vt:lpwstr>
  </property>
  <property fmtid="{D5CDD505-2E9C-101B-9397-08002B2CF9AE}" pid="12" name="MSIP_Label_112e00b9-34e2-4b26-a577-af1fd0f9f7ee_Name">
    <vt:lpwstr>Atos For Internal Use</vt:lpwstr>
  </property>
  <property fmtid="{D5CDD505-2E9C-101B-9397-08002B2CF9AE}" pid="13" name="MSIP_Label_112e00b9-34e2-4b26-a577-af1fd0f9f7ee_Application">
    <vt:lpwstr>Microsoft Azure Information Protection</vt:lpwstr>
  </property>
  <property fmtid="{D5CDD505-2E9C-101B-9397-08002B2CF9AE}" pid="14" name="MSIP_Label_112e00b9-34e2-4b26-a577-af1fd0f9f7ee_ActionId">
    <vt:lpwstr>424a2b52-4f02-48d3-8062-821fe1e37dac</vt:lpwstr>
  </property>
  <property fmtid="{D5CDD505-2E9C-101B-9397-08002B2CF9AE}" pid="15" name="MSIP_Label_112e00b9-34e2-4b26-a577-af1fd0f9f7ee_Extended_MSFT_Method">
    <vt:lpwstr>Automatic</vt:lpwstr>
  </property>
  <property fmtid="{D5CDD505-2E9C-101B-9397-08002B2CF9AE}" pid="16" name="MSIP_Label_e463cba9-5f6c-478d-9329-7b2295e4e8ed_Enabled">
    <vt:lpwstr>True</vt:lpwstr>
  </property>
  <property fmtid="{D5CDD505-2E9C-101B-9397-08002B2CF9AE}" pid="17" name="MSIP_Label_e463cba9-5f6c-478d-9329-7b2295e4e8ed_SiteId">
    <vt:lpwstr>33440fc6-b7c7-412c-bb73-0e70b0198d5a</vt:lpwstr>
  </property>
  <property fmtid="{D5CDD505-2E9C-101B-9397-08002B2CF9AE}" pid="18" name="MSIP_Label_e463cba9-5f6c-478d-9329-7b2295e4e8ed_SetDate">
    <vt:lpwstr>2020-09-08T16:01:58.7598788Z</vt:lpwstr>
  </property>
  <property fmtid="{D5CDD505-2E9C-101B-9397-08002B2CF9AE}" pid="19" name="MSIP_Label_e463cba9-5f6c-478d-9329-7b2295e4e8ed_Name">
    <vt:lpwstr>Atos For Internal Use - All Employees</vt:lpwstr>
  </property>
  <property fmtid="{D5CDD505-2E9C-101B-9397-08002B2CF9AE}" pid="20" name="MSIP_Label_e463cba9-5f6c-478d-9329-7b2295e4e8ed_ActionId">
    <vt:lpwstr>424a2b52-4f02-48d3-8062-821fe1e37dac</vt:lpwstr>
  </property>
  <property fmtid="{D5CDD505-2E9C-101B-9397-08002B2CF9AE}" pid="21" name="MSIP_Label_e463cba9-5f6c-478d-9329-7b2295e4e8ed_Extended_MSFT_Method">
    <vt:lpwstr>Automatic</vt:lpwstr>
  </property>
  <property fmtid="{D5CDD505-2E9C-101B-9397-08002B2CF9AE}" pid="22" name="Sensitivity">
    <vt:lpwstr>Atos For Internal Use Atos For Internal Use - All Employees</vt:lpwstr>
  </property>
  <property fmtid="{D5CDD505-2E9C-101B-9397-08002B2CF9AE}" pid="23" name="ContentTypeId">
    <vt:lpwstr>0x0101007E81D27BFF4E8541B9B3EF13C286BD1F</vt:lpwstr>
  </property>
</Properties>
</file>