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76" r:id="rId5"/>
    <p:sldMasterId id="2147483701" r:id="rId6"/>
    <p:sldMasterId id="2147483723" r:id="rId7"/>
  </p:sldMasterIdLst>
  <p:notesMasterIdLst>
    <p:notesMasterId r:id="rId35"/>
  </p:notesMasterIdLst>
  <p:handoutMasterIdLst>
    <p:handoutMasterId r:id="rId36"/>
  </p:handoutMasterIdLst>
  <p:sldIdLst>
    <p:sldId id="256" r:id="rId8"/>
    <p:sldId id="264" r:id="rId9"/>
    <p:sldId id="263" r:id="rId10"/>
    <p:sldId id="262" r:id="rId11"/>
    <p:sldId id="267" r:id="rId12"/>
    <p:sldId id="265" r:id="rId13"/>
    <p:sldId id="269" r:id="rId14"/>
    <p:sldId id="270" r:id="rId15"/>
    <p:sldId id="273" r:id="rId16"/>
    <p:sldId id="272" r:id="rId17"/>
    <p:sldId id="283" r:id="rId18"/>
    <p:sldId id="271" r:id="rId19"/>
    <p:sldId id="268" r:id="rId20"/>
    <p:sldId id="274" r:id="rId21"/>
    <p:sldId id="275" r:id="rId22"/>
    <p:sldId id="276" r:id="rId23"/>
    <p:sldId id="277" r:id="rId24"/>
    <p:sldId id="278" r:id="rId25"/>
    <p:sldId id="279" r:id="rId26"/>
    <p:sldId id="280" r:id="rId27"/>
    <p:sldId id="281" r:id="rId28"/>
    <p:sldId id="282" r:id="rId29"/>
    <p:sldId id="285" r:id="rId30"/>
    <p:sldId id="286" r:id="rId31"/>
    <p:sldId id="287" r:id="rId32"/>
    <p:sldId id="288" r:id="rId33"/>
    <p:sldId id="258"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06F8A-25AB-4864-99AE-56F4A44A3332}" v="5" dt="2020-06-19T12:19:53.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3910" autoAdjust="0"/>
  </p:normalViewPr>
  <p:slideViewPr>
    <p:cSldViewPr>
      <p:cViewPr varScale="1">
        <p:scale>
          <a:sx n="84" d="100"/>
          <a:sy n="84" d="100"/>
        </p:scale>
        <p:origin x="1038"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48" d="100"/>
          <a:sy n="148" d="100"/>
        </p:scale>
        <p:origin x="858" y="-27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dalka, Anita" userId="c0aa1c55-dd0d-4564-9ec0-b8a0b35dc706" providerId="ADAL" clId="{26606F8A-25AB-4864-99AE-56F4A44A3332}"/>
    <pc:docChg chg="modSld">
      <pc:chgData name="Brodalka, Anita" userId="c0aa1c55-dd0d-4564-9ec0-b8a0b35dc706" providerId="ADAL" clId="{26606F8A-25AB-4864-99AE-56F4A44A3332}" dt="2020-06-19T12:19:53.042" v="4" actId="164"/>
      <pc:docMkLst>
        <pc:docMk/>
      </pc:docMkLst>
      <pc:sldChg chg="addSp modSp">
        <pc:chgData name="Brodalka, Anita" userId="c0aa1c55-dd0d-4564-9ec0-b8a0b35dc706" providerId="ADAL" clId="{26606F8A-25AB-4864-99AE-56F4A44A3332}" dt="2020-06-19T12:17:18.836" v="3" actId="164"/>
        <pc:sldMkLst>
          <pc:docMk/>
          <pc:sldMk cId="1622089353" sldId="286"/>
        </pc:sldMkLst>
        <pc:spChg chg="mod">
          <ac:chgData name="Brodalka, Anita" userId="c0aa1c55-dd0d-4564-9ec0-b8a0b35dc706" providerId="ADAL" clId="{26606F8A-25AB-4864-99AE-56F4A44A3332}" dt="2020-06-19T12:17:18.836" v="3" actId="164"/>
          <ac:spMkLst>
            <pc:docMk/>
            <pc:sldMk cId="1622089353" sldId="286"/>
            <ac:spMk id="19" creationId="{FB15F0DD-972C-41D5-A338-28441382DEEB}"/>
          </ac:spMkLst>
        </pc:spChg>
        <pc:spChg chg="mod">
          <ac:chgData name="Brodalka, Anita" userId="c0aa1c55-dd0d-4564-9ec0-b8a0b35dc706" providerId="ADAL" clId="{26606F8A-25AB-4864-99AE-56F4A44A3332}" dt="2020-06-19T12:17:18.836" v="3" actId="164"/>
          <ac:spMkLst>
            <pc:docMk/>
            <pc:sldMk cId="1622089353" sldId="286"/>
            <ac:spMk id="21" creationId="{0F04B23E-7965-4D95-A4BC-8D96DA379478}"/>
          </ac:spMkLst>
        </pc:spChg>
        <pc:spChg chg="mod">
          <ac:chgData name="Brodalka, Anita" userId="c0aa1c55-dd0d-4564-9ec0-b8a0b35dc706" providerId="ADAL" clId="{26606F8A-25AB-4864-99AE-56F4A44A3332}" dt="2020-06-19T12:17:18.836" v="3" actId="164"/>
          <ac:spMkLst>
            <pc:docMk/>
            <pc:sldMk cId="1622089353" sldId="286"/>
            <ac:spMk id="22" creationId="{8D87D0D4-545C-4029-A6B8-F79DC220D7E4}"/>
          </ac:spMkLst>
        </pc:spChg>
        <pc:spChg chg="mod">
          <ac:chgData name="Brodalka, Anita" userId="c0aa1c55-dd0d-4564-9ec0-b8a0b35dc706" providerId="ADAL" clId="{26606F8A-25AB-4864-99AE-56F4A44A3332}" dt="2020-06-19T12:17:18.836" v="3" actId="164"/>
          <ac:spMkLst>
            <pc:docMk/>
            <pc:sldMk cId="1622089353" sldId="286"/>
            <ac:spMk id="30" creationId="{B6482F19-B4E5-4DEE-A3EC-766158503BB4}"/>
          </ac:spMkLst>
        </pc:spChg>
        <pc:grpChg chg="add mod">
          <ac:chgData name="Brodalka, Anita" userId="c0aa1c55-dd0d-4564-9ec0-b8a0b35dc706" providerId="ADAL" clId="{26606F8A-25AB-4864-99AE-56F4A44A3332}" dt="2020-06-19T12:17:18.836" v="3" actId="164"/>
          <ac:grpSpMkLst>
            <pc:docMk/>
            <pc:sldMk cId="1622089353" sldId="286"/>
            <ac:grpSpMk id="6" creationId="{D825BC19-F22E-454C-9641-BB6D85C264BA}"/>
          </ac:grpSpMkLst>
        </pc:grpChg>
        <pc:picChg chg="mod">
          <ac:chgData name="Brodalka, Anita" userId="c0aa1c55-dd0d-4564-9ec0-b8a0b35dc706" providerId="ADAL" clId="{26606F8A-25AB-4864-99AE-56F4A44A3332}" dt="2020-06-19T12:17:18.836" v="3" actId="164"/>
          <ac:picMkLst>
            <pc:docMk/>
            <pc:sldMk cId="1622089353" sldId="286"/>
            <ac:picMk id="2" creationId="{E9CBA475-7AF2-4C18-908A-4F6BB708B999}"/>
          </ac:picMkLst>
        </pc:picChg>
      </pc:sldChg>
      <pc:sldChg chg="addSp modSp">
        <pc:chgData name="Brodalka, Anita" userId="c0aa1c55-dd0d-4564-9ec0-b8a0b35dc706" providerId="ADAL" clId="{26606F8A-25AB-4864-99AE-56F4A44A3332}" dt="2020-06-19T12:19:53.042" v="4" actId="164"/>
        <pc:sldMkLst>
          <pc:docMk/>
          <pc:sldMk cId="3256932127" sldId="287"/>
        </pc:sldMkLst>
        <pc:spChg chg="mod">
          <ac:chgData name="Brodalka, Anita" userId="c0aa1c55-dd0d-4564-9ec0-b8a0b35dc706" providerId="ADAL" clId="{26606F8A-25AB-4864-99AE-56F4A44A3332}" dt="2020-06-19T12:19:53.042" v="4" actId="164"/>
          <ac:spMkLst>
            <pc:docMk/>
            <pc:sldMk cId="3256932127" sldId="287"/>
            <ac:spMk id="13" creationId="{6AD78F2C-89C9-43D5-825D-17AC7FA32C71}"/>
          </ac:spMkLst>
        </pc:spChg>
        <pc:spChg chg="mod">
          <ac:chgData name="Brodalka, Anita" userId="c0aa1c55-dd0d-4564-9ec0-b8a0b35dc706" providerId="ADAL" clId="{26606F8A-25AB-4864-99AE-56F4A44A3332}" dt="2020-06-19T12:19:53.042" v="4" actId="164"/>
          <ac:spMkLst>
            <pc:docMk/>
            <pc:sldMk cId="3256932127" sldId="287"/>
            <ac:spMk id="14" creationId="{04693142-EED9-4234-808C-634AFD3E3A56}"/>
          </ac:spMkLst>
        </pc:spChg>
        <pc:spChg chg="mod">
          <ac:chgData name="Brodalka, Anita" userId="c0aa1c55-dd0d-4564-9ec0-b8a0b35dc706" providerId="ADAL" clId="{26606F8A-25AB-4864-99AE-56F4A44A3332}" dt="2020-06-19T12:19:53.042" v="4" actId="164"/>
          <ac:spMkLst>
            <pc:docMk/>
            <pc:sldMk cId="3256932127" sldId="287"/>
            <ac:spMk id="15" creationId="{A2B5DD3C-5E45-4740-AF61-A1E7B4E8153A}"/>
          </ac:spMkLst>
        </pc:spChg>
        <pc:spChg chg="mod">
          <ac:chgData name="Brodalka, Anita" userId="c0aa1c55-dd0d-4564-9ec0-b8a0b35dc706" providerId="ADAL" clId="{26606F8A-25AB-4864-99AE-56F4A44A3332}" dt="2020-06-19T12:19:53.042" v="4" actId="164"/>
          <ac:spMkLst>
            <pc:docMk/>
            <pc:sldMk cId="3256932127" sldId="287"/>
            <ac:spMk id="19" creationId="{FB15F0DD-972C-41D5-A338-28441382DEEB}"/>
          </ac:spMkLst>
        </pc:spChg>
        <pc:spChg chg="mod">
          <ac:chgData name="Brodalka, Anita" userId="c0aa1c55-dd0d-4564-9ec0-b8a0b35dc706" providerId="ADAL" clId="{26606F8A-25AB-4864-99AE-56F4A44A3332}" dt="2020-06-19T12:19:53.042" v="4" actId="164"/>
          <ac:spMkLst>
            <pc:docMk/>
            <pc:sldMk cId="3256932127" sldId="287"/>
            <ac:spMk id="30" creationId="{B6482F19-B4E5-4DEE-A3EC-766158503BB4}"/>
          </ac:spMkLst>
        </pc:spChg>
        <pc:grpChg chg="add mod">
          <ac:chgData name="Brodalka, Anita" userId="c0aa1c55-dd0d-4564-9ec0-b8a0b35dc706" providerId="ADAL" clId="{26606F8A-25AB-4864-99AE-56F4A44A3332}" dt="2020-06-19T12:19:53.042" v="4" actId="164"/>
          <ac:grpSpMkLst>
            <pc:docMk/>
            <pc:sldMk cId="3256932127" sldId="287"/>
            <ac:grpSpMk id="2" creationId="{B238E312-2075-4D3A-A9A2-DD5181FB8631}"/>
          </ac:grpSpMkLst>
        </pc:grpChg>
        <pc:picChg chg="mod">
          <ac:chgData name="Brodalka, Anita" userId="c0aa1c55-dd0d-4564-9ec0-b8a0b35dc706" providerId="ADAL" clId="{26606F8A-25AB-4864-99AE-56F4A44A3332}" dt="2020-06-19T12:19:53.042" v="4" actId="164"/>
          <ac:picMkLst>
            <pc:docMk/>
            <pc:sldMk cId="3256932127" sldId="287"/>
            <ac:picMk id="6" creationId="{6D0133D3-B942-429A-B1A3-9306FF0ADBF9}"/>
          </ac:picMkLst>
        </pc:picChg>
      </pc:sldChg>
      <pc:sldChg chg="addSp delSp modSp">
        <pc:chgData name="Brodalka, Anita" userId="c0aa1c55-dd0d-4564-9ec0-b8a0b35dc706" providerId="ADAL" clId="{26606F8A-25AB-4864-99AE-56F4A44A3332}" dt="2020-06-19T12:15:04.478" v="2" actId="164"/>
        <pc:sldMkLst>
          <pc:docMk/>
          <pc:sldMk cId="3545492554" sldId="288"/>
        </pc:sldMkLst>
        <pc:spChg chg="mod">
          <ac:chgData name="Brodalka, Anita" userId="c0aa1c55-dd0d-4564-9ec0-b8a0b35dc706" providerId="ADAL" clId="{26606F8A-25AB-4864-99AE-56F4A44A3332}" dt="2020-06-19T12:15:04.478" v="2" actId="164"/>
          <ac:spMkLst>
            <pc:docMk/>
            <pc:sldMk cId="3545492554" sldId="288"/>
            <ac:spMk id="13" creationId="{6AD78F2C-89C9-43D5-825D-17AC7FA32C71}"/>
          </ac:spMkLst>
        </pc:spChg>
        <pc:spChg chg="mod">
          <ac:chgData name="Brodalka, Anita" userId="c0aa1c55-dd0d-4564-9ec0-b8a0b35dc706" providerId="ADAL" clId="{26606F8A-25AB-4864-99AE-56F4A44A3332}" dt="2020-06-19T12:15:04.478" v="2" actId="164"/>
          <ac:spMkLst>
            <pc:docMk/>
            <pc:sldMk cId="3545492554" sldId="288"/>
            <ac:spMk id="14" creationId="{04693142-EED9-4234-808C-634AFD3E3A56}"/>
          </ac:spMkLst>
        </pc:spChg>
        <pc:spChg chg="mod">
          <ac:chgData name="Brodalka, Anita" userId="c0aa1c55-dd0d-4564-9ec0-b8a0b35dc706" providerId="ADAL" clId="{26606F8A-25AB-4864-99AE-56F4A44A3332}" dt="2020-06-19T12:15:04.478" v="2" actId="164"/>
          <ac:spMkLst>
            <pc:docMk/>
            <pc:sldMk cId="3545492554" sldId="288"/>
            <ac:spMk id="15" creationId="{A2B5DD3C-5E45-4740-AF61-A1E7B4E8153A}"/>
          </ac:spMkLst>
        </pc:spChg>
        <pc:spChg chg="mod topLvl">
          <ac:chgData name="Brodalka, Anita" userId="c0aa1c55-dd0d-4564-9ec0-b8a0b35dc706" providerId="ADAL" clId="{26606F8A-25AB-4864-99AE-56F4A44A3332}" dt="2020-06-19T12:15:04.478" v="2" actId="164"/>
          <ac:spMkLst>
            <pc:docMk/>
            <pc:sldMk cId="3545492554" sldId="288"/>
            <ac:spMk id="16" creationId="{C59D1B04-E6BC-4F99-9E6C-C0E80D5F9286}"/>
          </ac:spMkLst>
        </pc:spChg>
        <pc:spChg chg="mod">
          <ac:chgData name="Brodalka, Anita" userId="c0aa1c55-dd0d-4564-9ec0-b8a0b35dc706" providerId="ADAL" clId="{26606F8A-25AB-4864-99AE-56F4A44A3332}" dt="2020-06-19T12:15:04.478" v="2" actId="164"/>
          <ac:spMkLst>
            <pc:docMk/>
            <pc:sldMk cId="3545492554" sldId="288"/>
            <ac:spMk id="17" creationId="{598465AF-0293-4974-B063-0EE83265D599}"/>
          </ac:spMkLst>
        </pc:spChg>
        <pc:spChg chg="mod">
          <ac:chgData name="Brodalka, Anita" userId="c0aa1c55-dd0d-4564-9ec0-b8a0b35dc706" providerId="ADAL" clId="{26606F8A-25AB-4864-99AE-56F4A44A3332}" dt="2020-06-19T12:15:04.478" v="2" actId="164"/>
          <ac:spMkLst>
            <pc:docMk/>
            <pc:sldMk cId="3545492554" sldId="288"/>
            <ac:spMk id="18" creationId="{79624EE5-229C-4ABB-BC24-F168D376D325}"/>
          </ac:spMkLst>
        </pc:spChg>
        <pc:spChg chg="mod">
          <ac:chgData name="Brodalka, Anita" userId="c0aa1c55-dd0d-4564-9ec0-b8a0b35dc706" providerId="ADAL" clId="{26606F8A-25AB-4864-99AE-56F4A44A3332}" dt="2020-06-19T12:15:04.478" v="2" actId="164"/>
          <ac:spMkLst>
            <pc:docMk/>
            <pc:sldMk cId="3545492554" sldId="288"/>
            <ac:spMk id="19" creationId="{FB15F0DD-972C-41D5-A338-28441382DEEB}"/>
          </ac:spMkLst>
        </pc:spChg>
        <pc:spChg chg="mod">
          <ac:chgData name="Brodalka, Anita" userId="c0aa1c55-dd0d-4564-9ec0-b8a0b35dc706" providerId="ADAL" clId="{26606F8A-25AB-4864-99AE-56F4A44A3332}" dt="2020-06-19T12:15:04.478" v="2" actId="164"/>
          <ac:spMkLst>
            <pc:docMk/>
            <pc:sldMk cId="3545492554" sldId="288"/>
            <ac:spMk id="20" creationId="{CA97ACB6-C54F-42E7-9469-9CEE5F09238F}"/>
          </ac:spMkLst>
        </pc:spChg>
        <pc:spChg chg="mod">
          <ac:chgData name="Brodalka, Anita" userId="c0aa1c55-dd0d-4564-9ec0-b8a0b35dc706" providerId="ADAL" clId="{26606F8A-25AB-4864-99AE-56F4A44A3332}" dt="2020-06-19T12:15:04.478" v="2" actId="164"/>
          <ac:spMkLst>
            <pc:docMk/>
            <pc:sldMk cId="3545492554" sldId="288"/>
            <ac:spMk id="30" creationId="{B6482F19-B4E5-4DEE-A3EC-766158503BB4}"/>
          </ac:spMkLst>
        </pc:spChg>
        <pc:grpChg chg="add del mod">
          <ac:chgData name="Brodalka, Anita" userId="c0aa1c55-dd0d-4564-9ec0-b8a0b35dc706" providerId="ADAL" clId="{26606F8A-25AB-4864-99AE-56F4A44A3332}" dt="2020-06-19T12:14:53.441" v="1" actId="165"/>
          <ac:grpSpMkLst>
            <pc:docMk/>
            <pc:sldMk cId="3545492554" sldId="288"/>
            <ac:grpSpMk id="4" creationId="{652E7948-274C-462B-AAAF-50F8B7DB6F3F}"/>
          </ac:grpSpMkLst>
        </pc:grpChg>
        <pc:grpChg chg="add mod">
          <ac:chgData name="Brodalka, Anita" userId="c0aa1c55-dd0d-4564-9ec0-b8a0b35dc706" providerId="ADAL" clId="{26606F8A-25AB-4864-99AE-56F4A44A3332}" dt="2020-06-19T12:15:04.478" v="2" actId="164"/>
          <ac:grpSpMkLst>
            <pc:docMk/>
            <pc:sldMk cId="3545492554" sldId="288"/>
            <ac:grpSpMk id="6" creationId="{7E8FF190-E24C-4597-9668-F4EE7A60ED11}"/>
          </ac:grpSpMkLst>
        </pc:grpChg>
        <pc:picChg chg="mod topLvl">
          <ac:chgData name="Brodalka, Anita" userId="c0aa1c55-dd0d-4564-9ec0-b8a0b35dc706" providerId="ADAL" clId="{26606F8A-25AB-4864-99AE-56F4A44A3332}" dt="2020-06-19T12:15:04.478" v="2" actId="164"/>
          <ac:picMkLst>
            <pc:docMk/>
            <pc:sldMk cId="3545492554" sldId="288"/>
            <ac:picMk id="2" creationId="{934D1EA9-B81A-4472-B1F6-ADA80CA3EAD9}"/>
          </ac:picMkLst>
        </pc:picChg>
        <pc:picChg chg="mod topLvl">
          <ac:chgData name="Brodalka, Anita" userId="c0aa1c55-dd0d-4564-9ec0-b8a0b35dc706" providerId="ADAL" clId="{26606F8A-25AB-4864-99AE-56F4A44A3332}" dt="2020-06-19T12:15:04.478" v="2" actId="164"/>
          <ac:picMkLst>
            <pc:docMk/>
            <pc:sldMk cId="3545492554" sldId="288"/>
            <ac:picMk id="7" creationId="{FCD8EB36-753A-4422-939B-35F14BA4B20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image" Target="../media/image46.png"/><Relationship Id="rId4" Type="http://schemas.openxmlformats.org/officeDocument/2006/relationships/image" Target="../media/image4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image" Target="../media/image46.pn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60543-4C47-4692-BF3F-50C12F1DB798}" type="doc">
      <dgm:prSet loTypeId="urn:microsoft.com/office/officeart/2005/8/layout/vList3" loCatId="list" qsTypeId="urn:microsoft.com/office/officeart/2005/8/quickstyle/simple1" qsCatId="simple" csTypeId="urn:microsoft.com/office/officeart/2005/8/colors/accent3_1" csCatId="accent3" phldr="1"/>
      <dgm:spPr/>
    </dgm:pt>
    <dgm:pt modelId="{DAFE59E8-2850-4F6D-9B31-F4EA0FFF8247}">
      <dgm:prSet phldrT="[Text]"/>
      <dgm:spPr/>
      <dgm:t>
        <a:bodyPr/>
        <a:lstStyle/>
        <a:p>
          <a:r>
            <a:rPr lang="pl-PL" dirty="0"/>
            <a:t>Aplikacja edukacyjna</a:t>
          </a:r>
          <a:endParaRPr lang="en-US" dirty="0"/>
        </a:p>
      </dgm:t>
    </dgm:pt>
    <dgm:pt modelId="{A3B13964-F688-4A6B-9372-7E5BF9D8DDC4}" type="parTrans" cxnId="{4F3DCD2C-13CC-44C8-8C8C-46A04707357C}">
      <dgm:prSet/>
      <dgm:spPr/>
      <dgm:t>
        <a:bodyPr/>
        <a:lstStyle/>
        <a:p>
          <a:endParaRPr lang="en-US"/>
        </a:p>
      </dgm:t>
    </dgm:pt>
    <dgm:pt modelId="{53B08261-D0F5-4054-9B76-196C974257F8}" type="sibTrans" cxnId="{4F3DCD2C-13CC-44C8-8C8C-46A04707357C}">
      <dgm:prSet/>
      <dgm:spPr/>
      <dgm:t>
        <a:bodyPr/>
        <a:lstStyle/>
        <a:p>
          <a:endParaRPr lang="en-US"/>
        </a:p>
      </dgm:t>
    </dgm:pt>
    <dgm:pt modelId="{4C020D7F-0966-442A-BC7E-192591566540}">
      <dgm:prSet phldrT="[Text]"/>
      <dgm:spPr/>
      <dgm:t>
        <a:bodyPr/>
        <a:lstStyle/>
        <a:p>
          <a:r>
            <a:rPr lang="pl-PL" dirty="0"/>
            <a:t>15 wersji językowych (w tym polska)</a:t>
          </a:r>
          <a:endParaRPr lang="en-US" dirty="0"/>
        </a:p>
      </dgm:t>
    </dgm:pt>
    <dgm:pt modelId="{7BAFA1BB-BCC4-4EF6-B924-E6AC057CFC37}" type="parTrans" cxnId="{AFB1A0A6-45C7-486A-8DE1-890F7BD66436}">
      <dgm:prSet/>
      <dgm:spPr/>
      <dgm:t>
        <a:bodyPr/>
        <a:lstStyle/>
        <a:p>
          <a:endParaRPr lang="en-US"/>
        </a:p>
      </dgm:t>
    </dgm:pt>
    <dgm:pt modelId="{06E1CE30-4738-417A-A1C2-A627D8453527}" type="sibTrans" cxnId="{AFB1A0A6-45C7-486A-8DE1-890F7BD66436}">
      <dgm:prSet/>
      <dgm:spPr/>
      <dgm:t>
        <a:bodyPr/>
        <a:lstStyle/>
        <a:p>
          <a:endParaRPr lang="en-US"/>
        </a:p>
      </dgm:t>
    </dgm:pt>
    <dgm:pt modelId="{14DAF950-1D9E-4207-A8BF-2BB645221D99}">
      <dgm:prSet phldrT="[Text]"/>
      <dgm:spPr/>
      <dgm:t>
        <a:bodyPr/>
        <a:lstStyle/>
        <a:p>
          <a:r>
            <a:rPr lang="pl-PL" dirty="0"/>
            <a:t>7 różnych trybów nauki</a:t>
          </a:r>
          <a:endParaRPr lang="en-US" dirty="0"/>
        </a:p>
      </dgm:t>
    </dgm:pt>
    <dgm:pt modelId="{D48AD3DF-7272-4A87-9852-F93321BF2D12}" type="parTrans" cxnId="{A552D1A3-1231-4C27-8393-757E244C27FB}">
      <dgm:prSet/>
      <dgm:spPr/>
      <dgm:t>
        <a:bodyPr/>
        <a:lstStyle/>
        <a:p>
          <a:endParaRPr lang="en-US"/>
        </a:p>
      </dgm:t>
    </dgm:pt>
    <dgm:pt modelId="{B2029ACA-6225-43D7-BB56-7F2559A90BF2}" type="sibTrans" cxnId="{A552D1A3-1231-4C27-8393-757E244C27FB}">
      <dgm:prSet/>
      <dgm:spPr/>
      <dgm:t>
        <a:bodyPr/>
        <a:lstStyle/>
        <a:p>
          <a:endParaRPr lang="en-US"/>
        </a:p>
      </dgm:t>
    </dgm:pt>
    <dgm:pt modelId="{BD423F0F-36F2-41C3-9106-76A6BE66E2C8}">
      <dgm:prSet phldrT="[Text]"/>
      <dgm:spPr/>
      <dgm:t>
        <a:bodyPr/>
        <a:lstStyle/>
        <a:p>
          <a:r>
            <a:rPr lang="pl-PL" dirty="0"/>
            <a:t>Nauka przez zabawę przy wykorzystaniu obecnej technologii</a:t>
          </a:r>
          <a:endParaRPr lang="en-US" dirty="0"/>
        </a:p>
      </dgm:t>
    </dgm:pt>
    <dgm:pt modelId="{E402F3E9-4480-4B73-9912-9B6DC67A179F}" type="parTrans" cxnId="{417E08B9-4E19-457B-AABE-15A3287698D8}">
      <dgm:prSet/>
      <dgm:spPr/>
      <dgm:t>
        <a:bodyPr/>
        <a:lstStyle/>
        <a:p>
          <a:endParaRPr lang="en-US"/>
        </a:p>
      </dgm:t>
    </dgm:pt>
    <dgm:pt modelId="{E1B6F442-1C6C-48C6-8CBD-18E458939296}" type="sibTrans" cxnId="{417E08B9-4E19-457B-AABE-15A3287698D8}">
      <dgm:prSet/>
      <dgm:spPr/>
      <dgm:t>
        <a:bodyPr/>
        <a:lstStyle/>
        <a:p>
          <a:endParaRPr lang="en-US"/>
        </a:p>
      </dgm:t>
    </dgm:pt>
    <dgm:pt modelId="{21445FEF-9463-4C86-86FC-12582509BFAF}" type="pres">
      <dgm:prSet presAssocID="{3F160543-4C47-4692-BF3F-50C12F1DB798}" presName="linearFlow" presStyleCnt="0">
        <dgm:presLayoutVars>
          <dgm:dir/>
          <dgm:resizeHandles val="exact"/>
        </dgm:presLayoutVars>
      </dgm:prSet>
      <dgm:spPr/>
    </dgm:pt>
    <dgm:pt modelId="{DCAC8C78-B0C7-4F58-81C9-F56489B02C29}" type="pres">
      <dgm:prSet presAssocID="{DAFE59E8-2850-4F6D-9B31-F4EA0FFF8247}" presName="composite" presStyleCnt="0"/>
      <dgm:spPr/>
    </dgm:pt>
    <dgm:pt modelId="{DA7AB75A-33B1-4DA8-936D-6752D8A34B75}" type="pres">
      <dgm:prSet presAssocID="{DAFE59E8-2850-4F6D-9B31-F4EA0FFF824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09DB186-6E43-4F9E-8EA1-DC1A9FB51C4E}" type="pres">
      <dgm:prSet presAssocID="{DAFE59E8-2850-4F6D-9B31-F4EA0FFF8247}" presName="txShp" presStyleLbl="node1" presStyleIdx="0" presStyleCnt="4">
        <dgm:presLayoutVars>
          <dgm:bulletEnabled val="1"/>
        </dgm:presLayoutVars>
      </dgm:prSet>
      <dgm:spPr/>
    </dgm:pt>
    <dgm:pt modelId="{A19C49D9-D01A-4C70-9C42-49B6D8EEA18D}" type="pres">
      <dgm:prSet presAssocID="{53B08261-D0F5-4054-9B76-196C974257F8}" presName="spacing" presStyleCnt="0"/>
      <dgm:spPr/>
    </dgm:pt>
    <dgm:pt modelId="{15FD1759-705C-4E20-80D4-5556D235A8C8}" type="pres">
      <dgm:prSet presAssocID="{4C020D7F-0966-442A-BC7E-192591566540}" presName="composite" presStyleCnt="0"/>
      <dgm:spPr/>
    </dgm:pt>
    <dgm:pt modelId="{5AF7CAE0-EFA1-4B90-9C04-88855654B8CD}" type="pres">
      <dgm:prSet presAssocID="{4C020D7F-0966-442A-BC7E-192591566540}" presName="imgShp" presStyleLbl="fgImgPlace1" presStyleIdx="1" presStyleCnt="4"/>
      <dgm:spPr>
        <a:blipFill>
          <a:blip xmlns:r="http://schemas.openxmlformats.org/officeDocument/2006/relationships" r:embed="rId2"/>
          <a:srcRect/>
          <a:stretch>
            <a:fillRect l="-29000" r="-29000"/>
          </a:stretch>
        </a:blipFill>
      </dgm:spPr>
    </dgm:pt>
    <dgm:pt modelId="{0B02DD9B-F709-405D-8F86-8F0E9E750D2A}" type="pres">
      <dgm:prSet presAssocID="{4C020D7F-0966-442A-BC7E-192591566540}" presName="txShp" presStyleLbl="node1" presStyleIdx="1" presStyleCnt="4">
        <dgm:presLayoutVars>
          <dgm:bulletEnabled val="1"/>
        </dgm:presLayoutVars>
      </dgm:prSet>
      <dgm:spPr/>
    </dgm:pt>
    <dgm:pt modelId="{3D3B2858-8730-40A5-82A7-5312AF533DE9}" type="pres">
      <dgm:prSet presAssocID="{06E1CE30-4738-417A-A1C2-A627D8453527}" presName="spacing" presStyleCnt="0"/>
      <dgm:spPr/>
    </dgm:pt>
    <dgm:pt modelId="{04E047F4-9C57-4CA4-8E17-D7266AFC435A}" type="pres">
      <dgm:prSet presAssocID="{14DAF950-1D9E-4207-A8BF-2BB645221D99}" presName="composite" presStyleCnt="0"/>
      <dgm:spPr/>
    </dgm:pt>
    <dgm:pt modelId="{90A7F55E-1D99-4EF4-910C-EC688B801119}" type="pres">
      <dgm:prSet presAssocID="{14DAF950-1D9E-4207-A8BF-2BB645221D99}"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7E975512-618E-4382-B386-59183F5CBBB8}" type="pres">
      <dgm:prSet presAssocID="{14DAF950-1D9E-4207-A8BF-2BB645221D99}" presName="txShp" presStyleLbl="node1" presStyleIdx="2" presStyleCnt="4">
        <dgm:presLayoutVars>
          <dgm:bulletEnabled val="1"/>
        </dgm:presLayoutVars>
      </dgm:prSet>
      <dgm:spPr/>
    </dgm:pt>
    <dgm:pt modelId="{4A6693B4-89F7-411B-804B-B43D8127990D}" type="pres">
      <dgm:prSet presAssocID="{B2029ACA-6225-43D7-BB56-7F2559A90BF2}" presName="spacing" presStyleCnt="0"/>
      <dgm:spPr/>
    </dgm:pt>
    <dgm:pt modelId="{84F2C694-4C88-4279-B104-0EBF9A39D9DD}" type="pres">
      <dgm:prSet presAssocID="{BD423F0F-36F2-41C3-9106-76A6BE66E2C8}" presName="composite" presStyleCnt="0"/>
      <dgm:spPr/>
    </dgm:pt>
    <dgm:pt modelId="{5A43A316-069B-452F-8F46-11E3FDC36719}" type="pres">
      <dgm:prSet presAssocID="{BD423F0F-36F2-41C3-9106-76A6BE66E2C8}"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dgm:spPr>
    </dgm:pt>
    <dgm:pt modelId="{D672D34F-3E59-4FFA-B151-DB80FE6BBC9A}" type="pres">
      <dgm:prSet presAssocID="{BD423F0F-36F2-41C3-9106-76A6BE66E2C8}" presName="txShp" presStyleLbl="node1" presStyleIdx="3" presStyleCnt="4">
        <dgm:presLayoutVars>
          <dgm:bulletEnabled val="1"/>
        </dgm:presLayoutVars>
      </dgm:prSet>
      <dgm:spPr/>
    </dgm:pt>
  </dgm:ptLst>
  <dgm:cxnLst>
    <dgm:cxn modelId="{BB4E7B26-5FC1-4A77-90B1-9F3727C169D9}" type="presOf" srcId="{4C020D7F-0966-442A-BC7E-192591566540}" destId="{0B02DD9B-F709-405D-8F86-8F0E9E750D2A}" srcOrd="0" destOrd="0" presId="urn:microsoft.com/office/officeart/2005/8/layout/vList3"/>
    <dgm:cxn modelId="{46577F2C-DF55-42BB-AE98-DC3C5157F530}" type="presOf" srcId="{DAFE59E8-2850-4F6D-9B31-F4EA0FFF8247}" destId="{C09DB186-6E43-4F9E-8EA1-DC1A9FB51C4E}" srcOrd="0" destOrd="0" presId="urn:microsoft.com/office/officeart/2005/8/layout/vList3"/>
    <dgm:cxn modelId="{4F3DCD2C-13CC-44C8-8C8C-46A04707357C}" srcId="{3F160543-4C47-4692-BF3F-50C12F1DB798}" destId="{DAFE59E8-2850-4F6D-9B31-F4EA0FFF8247}" srcOrd="0" destOrd="0" parTransId="{A3B13964-F688-4A6B-9372-7E5BF9D8DDC4}" sibTransId="{53B08261-D0F5-4054-9B76-196C974257F8}"/>
    <dgm:cxn modelId="{55CFE339-B17F-47B0-856F-B74512D37C37}" type="presOf" srcId="{BD423F0F-36F2-41C3-9106-76A6BE66E2C8}" destId="{D672D34F-3E59-4FFA-B151-DB80FE6BBC9A}" srcOrd="0" destOrd="0" presId="urn:microsoft.com/office/officeart/2005/8/layout/vList3"/>
    <dgm:cxn modelId="{A552D1A3-1231-4C27-8393-757E244C27FB}" srcId="{3F160543-4C47-4692-BF3F-50C12F1DB798}" destId="{14DAF950-1D9E-4207-A8BF-2BB645221D99}" srcOrd="2" destOrd="0" parTransId="{D48AD3DF-7272-4A87-9852-F93321BF2D12}" sibTransId="{B2029ACA-6225-43D7-BB56-7F2559A90BF2}"/>
    <dgm:cxn modelId="{AFB1A0A6-45C7-486A-8DE1-890F7BD66436}" srcId="{3F160543-4C47-4692-BF3F-50C12F1DB798}" destId="{4C020D7F-0966-442A-BC7E-192591566540}" srcOrd="1" destOrd="0" parTransId="{7BAFA1BB-BCC4-4EF6-B924-E6AC057CFC37}" sibTransId="{06E1CE30-4738-417A-A1C2-A627D8453527}"/>
    <dgm:cxn modelId="{3ABCF6AC-0D2D-4E27-B406-1A7D5BFCE80D}" type="presOf" srcId="{3F160543-4C47-4692-BF3F-50C12F1DB798}" destId="{21445FEF-9463-4C86-86FC-12582509BFAF}" srcOrd="0" destOrd="0" presId="urn:microsoft.com/office/officeart/2005/8/layout/vList3"/>
    <dgm:cxn modelId="{417E08B9-4E19-457B-AABE-15A3287698D8}" srcId="{3F160543-4C47-4692-BF3F-50C12F1DB798}" destId="{BD423F0F-36F2-41C3-9106-76A6BE66E2C8}" srcOrd="3" destOrd="0" parTransId="{E402F3E9-4480-4B73-9912-9B6DC67A179F}" sibTransId="{E1B6F442-1C6C-48C6-8CBD-18E458939296}"/>
    <dgm:cxn modelId="{67B858F4-D578-4DE1-BB41-08639334959A}" type="presOf" srcId="{14DAF950-1D9E-4207-A8BF-2BB645221D99}" destId="{7E975512-618E-4382-B386-59183F5CBBB8}" srcOrd="0" destOrd="0" presId="urn:microsoft.com/office/officeart/2005/8/layout/vList3"/>
    <dgm:cxn modelId="{3DD0D6F6-4B0F-447F-A4B3-56ACDB7AB617}" type="presParOf" srcId="{21445FEF-9463-4C86-86FC-12582509BFAF}" destId="{DCAC8C78-B0C7-4F58-81C9-F56489B02C29}" srcOrd="0" destOrd="0" presId="urn:microsoft.com/office/officeart/2005/8/layout/vList3"/>
    <dgm:cxn modelId="{5B1C16EF-A5F1-4386-98BE-7335B5D6BA69}" type="presParOf" srcId="{DCAC8C78-B0C7-4F58-81C9-F56489B02C29}" destId="{DA7AB75A-33B1-4DA8-936D-6752D8A34B75}" srcOrd="0" destOrd="0" presId="urn:microsoft.com/office/officeart/2005/8/layout/vList3"/>
    <dgm:cxn modelId="{EC3184FE-5575-4543-AADA-D3246A40A5D6}" type="presParOf" srcId="{DCAC8C78-B0C7-4F58-81C9-F56489B02C29}" destId="{C09DB186-6E43-4F9E-8EA1-DC1A9FB51C4E}" srcOrd="1" destOrd="0" presId="urn:microsoft.com/office/officeart/2005/8/layout/vList3"/>
    <dgm:cxn modelId="{8CA98C0F-C5FC-4A0A-A1E8-A6017F8F7F82}" type="presParOf" srcId="{21445FEF-9463-4C86-86FC-12582509BFAF}" destId="{A19C49D9-D01A-4C70-9C42-49B6D8EEA18D}" srcOrd="1" destOrd="0" presId="urn:microsoft.com/office/officeart/2005/8/layout/vList3"/>
    <dgm:cxn modelId="{355272B7-0BE6-4F28-925F-FAC601ADEF2D}" type="presParOf" srcId="{21445FEF-9463-4C86-86FC-12582509BFAF}" destId="{15FD1759-705C-4E20-80D4-5556D235A8C8}" srcOrd="2" destOrd="0" presId="urn:microsoft.com/office/officeart/2005/8/layout/vList3"/>
    <dgm:cxn modelId="{862A8A82-9FDF-4B64-B9F1-E30F414B65DB}" type="presParOf" srcId="{15FD1759-705C-4E20-80D4-5556D235A8C8}" destId="{5AF7CAE0-EFA1-4B90-9C04-88855654B8CD}" srcOrd="0" destOrd="0" presId="urn:microsoft.com/office/officeart/2005/8/layout/vList3"/>
    <dgm:cxn modelId="{88001465-97FC-4801-8CA1-D4751C827479}" type="presParOf" srcId="{15FD1759-705C-4E20-80D4-5556D235A8C8}" destId="{0B02DD9B-F709-405D-8F86-8F0E9E750D2A}" srcOrd="1" destOrd="0" presId="urn:microsoft.com/office/officeart/2005/8/layout/vList3"/>
    <dgm:cxn modelId="{8C31D0B8-AD7E-4DC9-A856-B558BCBDB613}" type="presParOf" srcId="{21445FEF-9463-4C86-86FC-12582509BFAF}" destId="{3D3B2858-8730-40A5-82A7-5312AF533DE9}" srcOrd="3" destOrd="0" presId="urn:microsoft.com/office/officeart/2005/8/layout/vList3"/>
    <dgm:cxn modelId="{F0C4DAFD-8463-4DED-9FDD-3A0F500BDA38}" type="presParOf" srcId="{21445FEF-9463-4C86-86FC-12582509BFAF}" destId="{04E047F4-9C57-4CA4-8E17-D7266AFC435A}" srcOrd="4" destOrd="0" presId="urn:microsoft.com/office/officeart/2005/8/layout/vList3"/>
    <dgm:cxn modelId="{BDCE62EF-7E7D-41CC-B498-B5C9DBA77AEC}" type="presParOf" srcId="{04E047F4-9C57-4CA4-8E17-D7266AFC435A}" destId="{90A7F55E-1D99-4EF4-910C-EC688B801119}" srcOrd="0" destOrd="0" presId="urn:microsoft.com/office/officeart/2005/8/layout/vList3"/>
    <dgm:cxn modelId="{2C8EC471-25F4-4826-AEA4-4BC862FED138}" type="presParOf" srcId="{04E047F4-9C57-4CA4-8E17-D7266AFC435A}" destId="{7E975512-618E-4382-B386-59183F5CBBB8}" srcOrd="1" destOrd="0" presId="urn:microsoft.com/office/officeart/2005/8/layout/vList3"/>
    <dgm:cxn modelId="{13B25A54-226C-4C23-B69B-74FCF784F53C}" type="presParOf" srcId="{21445FEF-9463-4C86-86FC-12582509BFAF}" destId="{4A6693B4-89F7-411B-804B-B43D8127990D}" srcOrd="5" destOrd="0" presId="urn:microsoft.com/office/officeart/2005/8/layout/vList3"/>
    <dgm:cxn modelId="{9982479B-2178-40C2-B81A-22180A3188ED}" type="presParOf" srcId="{21445FEF-9463-4C86-86FC-12582509BFAF}" destId="{84F2C694-4C88-4279-B104-0EBF9A39D9DD}" srcOrd="6" destOrd="0" presId="urn:microsoft.com/office/officeart/2005/8/layout/vList3"/>
    <dgm:cxn modelId="{CA4A993F-1217-4C2A-9E33-C810E971031E}" type="presParOf" srcId="{84F2C694-4C88-4279-B104-0EBF9A39D9DD}" destId="{5A43A316-069B-452F-8F46-11E3FDC36719}" srcOrd="0" destOrd="0" presId="urn:microsoft.com/office/officeart/2005/8/layout/vList3"/>
    <dgm:cxn modelId="{5A7090E6-AD6D-4979-A15D-90730F02CA26}" type="presParOf" srcId="{84F2C694-4C88-4279-B104-0EBF9A39D9DD}" destId="{D672D34F-3E59-4FFA-B151-DB80FE6BBC9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D5C54B-60E5-495C-B10F-A19185B5D2FC}" type="doc">
      <dgm:prSet loTypeId="urn:microsoft.com/office/officeart/2009/3/layout/OpposingIdeas" loCatId="relationship" qsTypeId="urn:microsoft.com/office/officeart/2005/8/quickstyle/simple1" qsCatId="simple" csTypeId="urn:microsoft.com/office/officeart/2005/8/colors/accent3_1" csCatId="accent3" phldr="1"/>
      <dgm:spPr/>
      <dgm:t>
        <a:bodyPr/>
        <a:lstStyle/>
        <a:p>
          <a:endParaRPr lang="en-US"/>
        </a:p>
      </dgm:t>
    </dgm:pt>
    <dgm:pt modelId="{8DB93DD1-A4C0-4A15-B380-BF5D16D8B5A8}">
      <dgm:prSet phldrT="[Text]"/>
      <dgm:spPr>
        <a:solidFill>
          <a:srgbClr val="00A59C"/>
        </a:solidFill>
        <a:ln>
          <a:noFill/>
        </a:ln>
      </dgm:spPr>
      <dgm:t>
        <a:bodyPr/>
        <a:lstStyle/>
        <a:p>
          <a:r>
            <a:rPr lang="pl-PL" b="1" dirty="0">
              <a:solidFill>
                <a:schemeClr val="bg1"/>
              </a:solidFill>
            </a:rPr>
            <a:t>ZALETY</a:t>
          </a:r>
          <a:endParaRPr lang="en-US" b="1" dirty="0">
            <a:solidFill>
              <a:schemeClr val="bg1"/>
            </a:solidFill>
          </a:endParaRPr>
        </a:p>
      </dgm:t>
    </dgm:pt>
    <dgm:pt modelId="{2139089D-57B3-4D67-9EFD-F50160225291}" type="parTrans" cxnId="{E4E74D12-15A7-427B-AB11-022C91D91ADF}">
      <dgm:prSet/>
      <dgm:spPr/>
      <dgm:t>
        <a:bodyPr/>
        <a:lstStyle/>
        <a:p>
          <a:endParaRPr lang="en-US"/>
        </a:p>
      </dgm:t>
    </dgm:pt>
    <dgm:pt modelId="{194FA613-DFE9-4CB5-8C91-DE07B9BE0349}" type="sibTrans" cxnId="{E4E74D12-15A7-427B-AB11-022C91D91ADF}">
      <dgm:prSet/>
      <dgm:spPr/>
      <dgm:t>
        <a:bodyPr/>
        <a:lstStyle/>
        <a:p>
          <a:endParaRPr lang="en-US"/>
        </a:p>
      </dgm:t>
    </dgm:pt>
    <dgm:pt modelId="{253E1E55-F581-4564-9C30-09D4A2782954}">
      <dgm:prSet phldrT="[Text]" custT="1"/>
      <dgm:spPr/>
      <dgm:t>
        <a:bodyPr/>
        <a:lstStyle/>
        <a:p>
          <a:pPr algn="just">
            <a:buFont typeface="Arial" panose="020B0604020202020204" pitchFamily="34" charset="0"/>
            <a:buChar char="•"/>
          </a:pPr>
          <a:r>
            <a:rPr lang="pl-PL" sz="1100" dirty="0"/>
            <a:t>Intuicyjna nawigacja</a:t>
          </a:r>
          <a:endParaRPr lang="en-US" sz="1100" dirty="0"/>
        </a:p>
      </dgm:t>
    </dgm:pt>
    <dgm:pt modelId="{77617B50-C7EE-4AA4-8AD8-5AEC752896CD}" type="parTrans" cxnId="{02DE1478-1AD6-43C3-941D-704AA349C34E}">
      <dgm:prSet/>
      <dgm:spPr/>
      <dgm:t>
        <a:bodyPr/>
        <a:lstStyle/>
        <a:p>
          <a:endParaRPr lang="en-US"/>
        </a:p>
      </dgm:t>
    </dgm:pt>
    <dgm:pt modelId="{8202D2D6-7CE0-436D-9D1B-5DBFF565E654}" type="sibTrans" cxnId="{02DE1478-1AD6-43C3-941D-704AA349C34E}">
      <dgm:prSet/>
      <dgm:spPr/>
      <dgm:t>
        <a:bodyPr/>
        <a:lstStyle/>
        <a:p>
          <a:endParaRPr lang="en-US"/>
        </a:p>
      </dgm:t>
    </dgm:pt>
    <dgm:pt modelId="{896075A5-7495-4861-9D40-FA46FEBD0564}">
      <dgm:prSet phldrT="[Text]"/>
      <dgm:spPr>
        <a:solidFill>
          <a:srgbClr val="00A59C"/>
        </a:solidFill>
        <a:ln>
          <a:noFill/>
        </a:ln>
      </dgm:spPr>
      <dgm:t>
        <a:bodyPr/>
        <a:lstStyle/>
        <a:p>
          <a:r>
            <a:rPr lang="pl-PL" b="1" dirty="0">
              <a:solidFill>
                <a:schemeClr val="bg1"/>
              </a:solidFill>
            </a:rPr>
            <a:t>WADY</a:t>
          </a:r>
          <a:endParaRPr lang="en-US" b="1" dirty="0">
            <a:solidFill>
              <a:schemeClr val="bg1"/>
            </a:solidFill>
          </a:endParaRPr>
        </a:p>
      </dgm:t>
    </dgm:pt>
    <dgm:pt modelId="{323766A4-32DD-41E8-8A79-BF7FA70572BF}" type="parTrans" cxnId="{5D5608F4-69A9-4801-B2F7-19B5315CC0E3}">
      <dgm:prSet/>
      <dgm:spPr/>
      <dgm:t>
        <a:bodyPr/>
        <a:lstStyle/>
        <a:p>
          <a:endParaRPr lang="en-US"/>
        </a:p>
      </dgm:t>
    </dgm:pt>
    <dgm:pt modelId="{1C81F192-6EB5-415A-8E5E-41EF96F039FF}" type="sibTrans" cxnId="{5D5608F4-69A9-4801-B2F7-19B5315CC0E3}">
      <dgm:prSet/>
      <dgm:spPr/>
      <dgm:t>
        <a:bodyPr/>
        <a:lstStyle/>
        <a:p>
          <a:endParaRPr lang="en-US"/>
        </a:p>
      </dgm:t>
    </dgm:pt>
    <dgm:pt modelId="{6E96615A-4432-4711-9887-69AC84665F61}">
      <dgm:prSet phldrT="[Text]" custT="1"/>
      <dgm:spPr/>
      <dgm:t>
        <a:bodyPr/>
        <a:lstStyle/>
        <a:p>
          <a:pPr algn="just">
            <a:buFont typeface="Arial" panose="020B0604020202020204" pitchFamily="34" charset="0"/>
            <a:buChar char="•"/>
          </a:pPr>
          <a:r>
            <a:rPr lang="pl-PL" sz="1100" dirty="0">
              <a:solidFill>
                <a:srgbClr val="00A59C"/>
              </a:solidFill>
            </a:rPr>
            <a:t>Aplikacja dedykowania tylko do pojęć i definicji, zero-jedynkowe odpowiedzi</a:t>
          </a:r>
          <a:endParaRPr lang="en-US" sz="1100" dirty="0">
            <a:solidFill>
              <a:srgbClr val="00A59C"/>
            </a:solidFill>
          </a:endParaRPr>
        </a:p>
      </dgm:t>
    </dgm:pt>
    <dgm:pt modelId="{64A4EBE4-6527-4770-91E1-1F7AC210CA4B}" type="parTrans" cxnId="{7F2B90A8-28E4-4F63-BB68-E0B013FCE46D}">
      <dgm:prSet/>
      <dgm:spPr/>
      <dgm:t>
        <a:bodyPr/>
        <a:lstStyle/>
        <a:p>
          <a:endParaRPr lang="en-US"/>
        </a:p>
      </dgm:t>
    </dgm:pt>
    <dgm:pt modelId="{89D12CBE-D7D6-408E-A066-2813A73919D4}" type="sibTrans" cxnId="{7F2B90A8-28E4-4F63-BB68-E0B013FCE46D}">
      <dgm:prSet/>
      <dgm:spPr/>
      <dgm:t>
        <a:bodyPr/>
        <a:lstStyle/>
        <a:p>
          <a:endParaRPr lang="en-US"/>
        </a:p>
      </dgm:t>
    </dgm:pt>
    <dgm:pt modelId="{810B79F6-2320-433B-93CE-3A2DE920EB06}">
      <dgm:prSet phldrT="[Text]" custT="1"/>
      <dgm:spPr/>
      <dgm:t>
        <a:bodyPr/>
        <a:lstStyle/>
        <a:p>
          <a:pPr algn="just">
            <a:buFont typeface="Arial" panose="020B0604020202020204" pitchFamily="34" charset="0"/>
            <a:buChar char="•"/>
          </a:pPr>
          <a:r>
            <a:rPr lang="pl-PL" sz="1100" dirty="0">
              <a:solidFill>
                <a:schemeClr val="tx1"/>
              </a:solidFill>
            </a:rPr>
            <a:t>Przyjemny wygląd</a:t>
          </a:r>
          <a:endParaRPr lang="en-US" sz="1100" dirty="0">
            <a:solidFill>
              <a:schemeClr val="tx1"/>
            </a:solidFill>
          </a:endParaRPr>
        </a:p>
      </dgm:t>
    </dgm:pt>
    <dgm:pt modelId="{77BBC8CF-EA6C-4ED9-8C1B-3371EB7F9DC8}" type="parTrans" cxnId="{7CD9F448-DD47-4A23-A483-C65B06A128F4}">
      <dgm:prSet/>
      <dgm:spPr/>
      <dgm:t>
        <a:bodyPr/>
        <a:lstStyle/>
        <a:p>
          <a:endParaRPr lang="en-US"/>
        </a:p>
      </dgm:t>
    </dgm:pt>
    <dgm:pt modelId="{6FE91A14-CE6A-493D-986E-0619D06752DC}" type="sibTrans" cxnId="{7CD9F448-DD47-4A23-A483-C65B06A128F4}">
      <dgm:prSet/>
      <dgm:spPr/>
      <dgm:t>
        <a:bodyPr/>
        <a:lstStyle/>
        <a:p>
          <a:endParaRPr lang="en-US"/>
        </a:p>
      </dgm:t>
    </dgm:pt>
    <dgm:pt modelId="{86B85877-E7DD-414D-B23C-B580E9C041F8}">
      <dgm:prSet phldrT="[Text]" custT="1"/>
      <dgm:spPr/>
      <dgm:t>
        <a:bodyPr/>
        <a:lstStyle/>
        <a:p>
          <a:pPr algn="just">
            <a:buFont typeface="Arial" panose="020B0604020202020204" pitchFamily="34" charset="0"/>
            <a:buChar char="•"/>
          </a:pPr>
          <a:r>
            <a:rPr lang="pl-PL" sz="1100" dirty="0">
              <a:solidFill>
                <a:srgbClr val="00A59C"/>
              </a:solidFill>
            </a:rPr>
            <a:t>Ogromna baza materiałów publicznych</a:t>
          </a:r>
          <a:endParaRPr lang="en-US" sz="1100" dirty="0">
            <a:solidFill>
              <a:srgbClr val="00A59C"/>
            </a:solidFill>
          </a:endParaRPr>
        </a:p>
      </dgm:t>
    </dgm:pt>
    <dgm:pt modelId="{EE934E47-3DB7-4719-B5AD-6EC704578215}" type="parTrans" cxnId="{2426091D-BB20-4006-9F62-B4ADB1BA40D0}">
      <dgm:prSet/>
      <dgm:spPr/>
      <dgm:t>
        <a:bodyPr/>
        <a:lstStyle/>
        <a:p>
          <a:endParaRPr lang="en-US"/>
        </a:p>
      </dgm:t>
    </dgm:pt>
    <dgm:pt modelId="{864A250E-5F66-4417-9C0D-9333CDDC39EA}" type="sibTrans" cxnId="{2426091D-BB20-4006-9F62-B4ADB1BA40D0}">
      <dgm:prSet/>
      <dgm:spPr/>
      <dgm:t>
        <a:bodyPr/>
        <a:lstStyle/>
        <a:p>
          <a:endParaRPr lang="en-US"/>
        </a:p>
      </dgm:t>
    </dgm:pt>
    <dgm:pt modelId="{E9484355-C509-4FD7-9BB7-C78A1DF12857}">
      <dgm:prSet phldrT="[Text]" custT="1"/>
      <dgm:spPr/>
      <dgm:t>
        <a:bodyPr/>
        <a:lstStyle/>
        <a:p>
          <a:pPr algn="just">
            <a:buFont typeface="Arial" panose="020B0604020202020204" pitchFamily="34" charset="0"/>
            <a:buChar char="•"/>
          </a:pPr>
          <a:r>
            <a:rPr lang="pl-PL" sz="1100" dirty="0">
              <a:solidFill>
                <a:schemeClr val="tx1"/>
              </a:solidFill>
            </a:rPr>
            <a:t>Różne opcje nauki</a:t>
          </a:r>
          <a:endParaRPr lang="en-US" sz="1100" dirty="0">
            <a:solidFill>
              <a:schemeClr val="tx1"/>
            </a:solidFill>
          </a:endParaRPr>
        </a:p>
      </dgm:t>
    </dgm:pt>
    <dgm:pt modelId="{2F94CF8D-9E17-4BD6-879C-67BF2AD83F0A}" type="parTrans" cxnId="{065186AA-39B2-464E-8689-2D83867CDD30}">
      <dgm:prSet/>
      <dgm:spPr/>
      <dgm:t>
        <a:bodyPr/>
        <a:lstStyle/>
        <a:p>
          <a:endParaRPr lang="en-US"/>
        </a:p>
      </dgm:t>
    </dgm:pt>
    <dgm:pt modelId="{5A3442B9-1171-4D27-8A37-73BA12EC1994}" type="sibTrans" cxnId="{065186AA-39B2-464E-8689-2D83867CDD30}">
      <dgm:prSet/>
      <dgm:spPr/>
      <dgm:t>
        <a:bodyPr/>
        <a:lstStyle/>
        <a:p>
          <a:endParaRPr lang="en-US"/>
        </a:p>
      </dgm:t>
    </dgm:pt>
    <dgm:pt modelId="{8FA193FF-165A-4863-89E8-FC23BBC0A9F4}">
      <dgm:prSet phldrT="[Text]" custT="1"/>
      <dgm:spPr/>
      <dgm:t>
        <a:bodyPr/>
        <a:lstStyle/>
        <a:p>
          <a:pPr algn="just">
            <a:buFont typeface="Arial" panose="020B0604020202020204" pitchFamily="34" charset="0"/>
            <a:buChar char="•"/>
          </a:pPr>
          <a:r>
            <a:rPr lang="pl-PL" sz="1100" dirty="0">
              <a:solidFill>
                <a:srgbClr val="00A59C"/>
              </a:solidFill>
            </a:rPr>
            <a:t>Automatyczne generowanie testów</a:t>
          </a:r>
          <a:endParaRPr lang="en-US" sz="1100" dirty="0">
            <a:solidFill>
              <a:srgbClr val="00A59C"/>
            </a:solidFill>
          </a:endParaRPr>
        </a:p>
      </dgm:t>
    </dgm:pt>
    <dgm:pt modelId="{D274409F-9414-4B44-A19F-7ED18A5D07B1}" type="parTrans" cxnId="{A33896CA-237B-4C25-9E69-83B7081015A0}">
      <dgm:prSet/>
      <dgm:spPr/>
      <dgm:t>
        <a:bodyPr/>
        <a:lstStyle/>
        <a:p>
          <a:endParaRPr lang="en-US"/>
        </a:p>
      </dgm:t>
    </dgm:pt>
    <dgm:pt modelId="{8E154F9A-4BAD-48B5-BFEA-DC7995187AD9}" type="sibTrans" cxnId="{A33896CA-237B-4C25-9E69-83B7081015A0}">
      <dgm:prSet/>
      <dgm:spPr/>
      <dgm:t>
        <a:bodyPr/>
        <a:lstStyle/>
        <a:p>
          <a:endParaRPr lang="en-US"/>
        </a:p>
      </dgm:t>
    </dgm:pt>
    <dgm:pt modelId="{7EE9788E-B404-4B7E-92AA-0747D2EC6425}">
      <dgm:prSet phldrT="[Text]" custT="1"/>
      <dgm:spPr/>
      <dgm:t>
        <a:bodyPr/>
        <a:lstStyle/>
        <a:p>
          <a:pPr algn="just">
            <a:buFont typeface="Arial" panose="020B0604020202020204" pitchFamily="34" charset="0"/>
            <a:buChar char="•"/>
          </a:pPr>
          <a:r>
            <a:rPr lang="pl-PL" sz="1100" dirty="0">
              <a:solidFill>
                <a:srgbClr val="00A59C"/>
              </a:solidFill>
            </a:rPr>
            <a:t>Polskie menu</a:t>
          </a:r>
          <a:endParaRPr lang="en-US" sz="1100" dirty="0">
            <a:solidFill>
              <a:srgbClr val="00A59C"/>
            </a:solidFill>
          </a:endParaRPr>
        </a:p>
      </dgm:t>
    </dgm:pt>
    <dgm:pt modelId="{13822E2C-164B-4F9B-8DF6-3038532FA902}" type="parTrans" cxnId="{711E72BB-294C-4C1D-86BD-752AAE52BE7A}">
      <dgm:prSet/>
      <dgm:spPr/>
      <dgm:t>
        <a:bodyPr/>
        <a:lstStyle/>
        <a:p>
          <a:endParaRPr lang="en-US"/>
        </a:p>
      </dgm:t>
    </dgm:pt>
    <dgm:pt modelId="{F2A6069B-C0F2-4DC7-A336-EA83601FB692}" type="sibTrans" cxnId="{711E72BB-294C-4C1D-86BD-752AAE52BE7A}">
      <dgm:prSet/>
      <dgm:spPr/>
      <dgm:t>
        <a:bodyPr/>
        <a:lstStyle/>
        <a:p>
          <a:endParaRPr lang="en-US"/>
        </a:p>
      </dgm:t>
    </dgm:pt>
    <dgm:pt modelId="{C6A50682-0B48-4745-B624-45FEF3FA8F48}">
      <dgm:prSet phldrT="[Text]" custT="1"/>
      <dgm:spPr/>
      <dgm:t>
        <a:bodyPr/>
        <a:lstStyle/>
        <a:p>
          <a:pPr algn="just">
            <a:buFont typeface="Arial" panose="020B0604020202020204" pitchFamily="34" charset="0"/>
            <a:buChar char="•"/>
          </a:pPr>
          <a:r>
            <a:rPr lang="pl-PL" sz="1100" dirty="0">
              <a:solidFill>
                <a:srgbClr val="000000"/>
              </a:solidFill>
            </a:rPr>
            <a:t>Dostępna aplikacja na komórkę</a:t>
          </a:r>
          <a:endParaRPr lang="en-US" sz="1100" dirty="0">
            <a:solidFill>
              <a:srgbClr val="000000"/>
            </a:solidFill>
          </a:endParaRPr>
        </a:p>
      </dgm:t>
    </dgm:pt>
    <dgm:pt modelId="{8EF5BE4C-74FB-46C9-AA44-1C78A40DD015}" type="parTrans" cxnId="{AF3FA747-8675-4AE7-8E4C-CF89BC06054F}">
      <dgm:prSet/>
      <dgm:spPr/>
      <dgm:t>
        <a:bodyPr/>
        <a:lstStyle/>
        <a:p>
          <a:endParaRPr lang="en-US"/>
        </a:p>
      </dgm:t>
    </dgm:pt>
    <dgm:pt modelId="{2F0E37DC-09D7-42A6-838C-5B8968A6AB59}" type="sibTrans" cxnId="{AF3FA747-8675-4AE7-8E4C-CF89BC06054F}">
      <dgm:prSet/>
      <dgm:spPr/>
      <dgm:t>
        <a:bodyPr/>
        <a:lstStyle/>
        <a:p>
          <a:endParaRPr lang="en-US"/>
        </a:p>
      </dgm:t>
    </dgm:pt>
    <dgm:pt modelId="{13CCCB08-F27E-4F63-BAB8-104887DA34D9}">
      <dgm:prSet phldrT="[Text]" custT="1"/>
      <dgm:spPr/>
      <dgm:t>
        <a:bodyPr/>
        <a:lstStyle/>
        <a:p>
          <a:pPr algn="just">
            <a:buFont typeface="Arial" panose="020B0604020202020204" pitchFamily="34" charset="0"/>
            <a:buChar char="•"/>
          </a:pPr>
          <a:r>
            <a:rPr lang="pl-PL" sz="1100" dirty="0">
              <a:solidFill>
                <a:srgbClr val="00A59C"/>
              </a:solidFill>
            </a:rPr>
            <a:t>Możliwość quizów – gier interaktywnych</a:t>
          </a:r>
          <a:endParaRPr lang="en-US" sz="1100" dirty="0">
            <a:solidFill>
              <a:srgbClr val="00A59C"/>
            </a:solidFill>
          </a:endParaRPr>
        </a:p>
      </dgm:t>
    </dgm:pt>
    <dgm:pt modelId="{98D3B7D5-3FB3-41A1-88A7-0760FD29E935}" type="parTrans" cxnId="{258E4A4F-2DE2-4A3F-AFF9-574CDAB21294}">
      <dgm:prSet/>
      <dgm:spPr/>
      <dgm:t>
        <a:bodyPr/>
        <a:lstStyle/>
        <a:p>
          <a:endParaRPr lang="en-US"/>
        </a:p>
      </dgm:t>
    </dgm:pt>
    <dgm:pt modelId="{C99D099E-4FA1-4F0C-981F-35473A1630A4}" type="sibTrans" cxnId="{258E4A4F-2DE2-4A3F-AFF9-574CDAB21294}">
      <dgm:prSet/>
      <dgm:spPr/>
      <dgm:t>
        <a:bodyPr/>
        <a:lstStyle/>
        <a:p>
          <a:endParaRPr lang="en-US"/>
        </a:p>
      </dgm:t>
    </dgm:pt>
    <dgm:pt modelId="{258BFEE8-89A8-4206-832D-7A86C6ED46C8}">
      <dgm:prSet phldrT="[Text]" custT="1"/>
      <dgm:spPr/>
      <dgm:t>
        <a:bodyPr/>
        <a:lstStyle/>
        <a:p>
          <a:pPr algn="just">
            <a:buFont typeface="Arial" panose="020B0604020202020204" pitchFamily="34" charset="0"/>
            <a:buChar char="•"/>
          </a:pPr>
          <a:r>
            <a:rPr lang="pl-PL" sz="1100" dirty="0"/>
            <a:t>Publiczne zestawy przestają być naszą własnością</a:t>
          </a:r>
          <a:endParaRPr lang="en-US" sz="1100" dirty="0"/>
        </a:p>
      </dgm:t>
    </dgm:pt>
    <dgm:pt modelId="{28265CCC-158C-49EE-90EC-F187CFF74D2D}" type="parTrans" cxnId="{B2D8C4BF-2E74-44F2-BB97-C524F9794AED}">
      <dgm:prSet/>
      <dgm:spPr/>
      <dgm:t>
        <a:bodyPr/>
        <a:lstStyle/>
        <a:p>
          <a:endParaRPr lang="en-US"/>
        </a:p>
      </dgm:t>
    </dgm:pt>
    <dgm:pt modelId="{850E1ED6-28FE-42FA-B707-70E26892F4FA}" type="sibTrans" cxnId="{B2D8C4BF-2E74-44F2-BB97-C524F9794AED}">
      <dgm:prSet/>
      <dgm:spPr/>
      <dgm:t>
        <a:bodyPr/>
        <a:lstStyle/>
        <a:p>
          <a:endParaRPr lang="en-US"/>
        </a:p>
      </dgm:t>
    </dgm:pt>
    <dgm:pt modelId="{3E03EABD-2BD5-4A42-B4E8-7BD87B48D550}">
      <dgm:prSet phldrT="[Text]" custT="1"/>
      <dgm:spPr/>
      <dgm:t>
        <a:bodyPr/>
        <a:lstStyle/>
        <a:p>
          <a:pPr algn="just">
            <a:buFont typeface="Arial" panose="020B0604020202020204" pitchFamily="34" charset="0"/>
            <a:buChar char="•"/>
          </a:pPr>
          <a:r>
            <a:rPr lang="pl-PL" sz="1100" dirty="0">
              <a:solidFill>
                <a:srgbClr val="00A59C"/>
              </a:solidFill>
            </a:rPr>
            <a:t>Treści publicznych zestawów nie są weryfikowane, to my odpowiadamy za pooprawność treści, jeśli z nich korzystamy</a:t>
          </a:r>
          <a:endParaRPr lang="en-US" sz="1100" dirty="0">
            <a:solidFill>
              <a:srgbClr val="00A59C"/>
            </a:solidFill>
          </a:endParaRPr>
        </a:p>
      </dgm:t>
    </dgm:pt>
    <dgm:pt modelId="{53F19522-90BC-42E7-A347-84614D123FDD}" type="parTrans" cxnId="{CEC040CD-1687-4786-8E7B-B65458BBA22F}">
      <dgm:prSet/>
      <dgm:spPr/>
      <dgm:t>
        <a:bodyPr/>
        <a:lstStyle/>
        <a:p>
          <a:endParaRPr lang="en-US"/>
        </a:p>
      </dgm:t>
    </dgm:pt>
    <dgm:pt modelId="{A22D495F-CD08-4A34-880D-B5510656C748}" type="sibTrans" cxnId="{CEC040CD-1687-4786-8E7B-B65458BBA22F}">
      <dgm:prSet/>
      <dgm:spPr/>
      <dgm:t>
        <a:bodyPr/>
        <a:lstStyle/>
        <a:p>
          <a:endParaRPr lang="en-US"/>
        </a:p>
      </dgm:t>
    </dgm:pt>
    <dgm:pt modelId="{08CE2477-9858-4DF7-9CA2-C74F7C070CB6}" type="pres">
      <dgm:prSet presAssocID="{99D5C54B-60E5-495C-B10F-A19185B5D2FC}" presName="Name0" presStyleCnt="0">
        <dgm:presLayoutVars>
          <dgm:chMax val="2"/>
          <dgm:dir/>
          <dgm:animOne val="branch"/>
          <dgm:animLvl val="lvl"/>
          <dgm:resizeHandles val="exact"/>
        </dgm:presLayoutVars>
      </dgm:prSet>
      <dgm:spPr/>
    </dgm:pt>
    <dgm:pt modelId="{3222ABCA-4811-4613-B352-964C000D2FF3}" type="pres">
      <dgm:prSet presAssocID="{99D5C54B-60E5-495C-B10F-A19185B5D2FC}" presName="Background" presStyleLbl="node1" presStyleIdx="0" presStyleCnt="1"/>
      <dgm:spPr>
        <a:ln>
          <a:solidFill>
            <a:srgbClr val="00A59C"/>
          </a:solidFill>
        </a:ln>
      </dgm:spPr>
    </dgm:pt>
    <dgm:pt modelId="{74EDBB77-D50D-4254-B363-98094087D821}" type="pres">
      <dgm:prSet presAssocID="{99D5C54B-60E5-495C-B10F-A19185B5D2FC}" presName="Divider" presStyleLbl="callout" presStyleIdx="0" presStyleCnt="1"/>
      <dgm:spPr>
        <a:ln>
          <a:solidFill>
            <a:srgbClr val="00A59C"/>
          </a:solidFill>
        </a:ln>
      </dgm:spPr>
    </dgm:pt>
    <dgm:pt modelId="{58284207-16B8-4FC2-AF80-C7F983621EDC}" type="pres">
      <dgm:prSet presAssocID="{99D5C54B-60E5-495C-B10F-A19185B5D2FC}" presName="ChildText1" presStyleLbl="revTx" presStyleIdx="0" presStyleCnt="0" custLinFactNeighborX="319" custLinFactNeighborY="-7158">
        <dgm:presLayoutVars>
          <dgm:chMax val="0"/>
          <dgm:chPref val="0"/>
          <dgm:bulletEnabled val="1"/>
        </dgm:presLayoutVars>
      </dgm:prSet>
      <dgm:spPr/>
    </dgm:pt>
    <dgm:pt modelId="{83A40C4D-FC65-4AB3-986D-32752A0361CF}" type="pres">
      <dgm:prSet presAssocID="{99D5C54B-60E5-495C-B10F-A19185B5D2FC}" presName="ChildText2" presStyleLbl="revTx" presStyleIdx="0" presStyleCnt="0" custScaleX="93262" custScaleY="94961" custLinFactNeighborX="-4778" custLinFactNeighborY="-6176">
        <dgm:presLayoutVars>
          <dgm:chMax val="0"/>
          <dgm:chPref val="0"/>
          <dgm:bulletEnabled val="1"/>
        </dgm:presLayoutVars>
      </dgm:prSet>
      <dgm:spPr/>
    </dgm:pt>
    <dgm:pt modelId="{7BAF5B52-AD39-472C-BBAD-4E4AE26C7CCD}" type="pres">
      <dgm:prSet presAssocID="{99D5C54B-60E5-495C-B10F-A19185B5D2FC}" presName="ParentText1" presStyleLbl="revTx" presStyleIdx="0" presStyleCnt="0">
        <dgm:presLayoutVars>
          <dgm:chMax val="1"/>
          <dgm:chPref val="1"/>
        </dgm:presLayoutVars>
      </dgm:prSet>
      <dgm:spPr/>
    </dgm:pt>
    <dgm:pt modelId="{41546735-D626-41B3-B4DC-EB22EFA35B20}" type="pres">
      <dgm:prSet presAssocID="{99D5C54B-60E5-495C-B10F-A19185B5D2FC}" presName="ParentShape1" presStyleLbl="alignImgPlace1" presStyleIdx="0" presStyleCnt="2">
        <dgm:presLayoutVars/>
      </dgm:prSet>
      <dgm:spPr/>
    </dgm:pt>
    <dgm:pt modelId="{5AAC8104-87A3-4C8B-8CC5-2FC9E11E08E2}" type="pres">
      <dgm:prSet presAssocID="{99D5C54B-60E5-495C-B10F-A19185B5D2FC}" presName="ParentText2" presStyleLbl="revTx" presStyleIdx="0" presStyleCnt="0">
        <dgm:presLayoutVars>
          <dgm:chMax val="1"/>
          <dgm:chPref val="1"/>
        </dgm:presLayoutVars>
      </dgm:prSet>
      <dgm:spPr/>
    </dgm:pt>
    <dgm:pt modelId="{490C4CF7-0DD1-44A4-AB6D-757140088737}" type="pres">
      <dgm:prSet presAssocID="{99D5C54B-60E5-495C-B10F-A19185B5D2FC}" presName="ParentShape2" presStyleLbl="alignImgPlace1" presStyleIdx="1" presStyleCnt="2">
        <dgm:presLayoutVars/>
      </dgm:prSet>
      <dgm:spPr/>
    </dgm:pt>
  </dgm:ptLst>
  <dgm:cxnLst>
    <dgm:cxn modelId="{9F68C101-7D1A-40B8-B888-4E66A2679D5F}" type="presOf" srcId="{8DB93DD1-A4C0-4A15-B380-BF5D16D8B5A8}" destId="{7BAF5B52-AD39-472C-BBAD-4E4AE26C7CCD}" srcOrd="0" destOrd="0" presId="urn:microsoft.com/office/officeart/2009/3/layout/OpposingIdeas"/>
    <dgm:cxn modelId="{E4E74D12-15A7-427B-AB11-022C91D91ADF}" srcId="{99D5C54B-60E5-495C-B10F-A19185B5D2FC}" destId="{8DB93DD1-A4C0-4A15-B380-BF5D16D8B5A8}" srcOrd="0" destOrd="0" parTransId="{2139089D-57B3-4D67-9EFD-F50160225291}" sibTransId="{194FA613-DFE9-4CB5-8C91-DE07B9BE0349}"/>
    <dgm:cxn modelId="{2426091D-BB20-4006-9F62-B4ADB1BA40D0}" srcId="{8DB93DD1-A4C0-4A15-B380-BF5D16D8B5A8}" destId="{86B85877-E7DD-414D-B23C-B580E9C041F8}" srcOrd="3" destOrd="0" parTransId="{EE934E47-3DB7-4719-B5AD-6EC704578215}" sibTransId="{864A250E-5F66-4417-9C0D-9333CDDC39EA}"/>
    <dgm:cxn modelId="{4945CF1E-5008-48D9-9C6D-E45FC04F389A}" type="presOf" srcId="{253E1E55-F581-4564-9C30-09D4A2782954}" destId="{58284207-16B8-4FC2-AF80-C7F983621EDC}" srcOrd="0" destOrd="0" presId="urn:microsoft.com/office/officeart/2009/3/layout/OpposingIdeas"/>
    <dgm:cxn modelId="{892AA645-6B28-412E-8988-92D69577E630}" type="presOf" srcId="{258BFEE8-89A8-4206-832D-7A86C6ED46C8}" destId="{83A40C4D-FC65-4AB3-986D-32752A0361CF}" srcOrd="0" destOrd="1" presId="urn:microsoft.com/office/officeart/2009/3/layout/OpposingIdeas"/>
    <dgm:cxn modelId="{AF3FA747-8675-4AE7-8E4C-CF89BC06054F}" srcId="{8DB93DD1-A4C0-4A15-B380-BF5D16D8B5A8}" destId="{C6A50682-0B48-4745-B624-45FEF3FA8F48}" srcOrd="6" destOrd="0" parTransId="{8EF5BE4C-74FB-46C9-AA44-1C78A40DD015}" sibTransId="{2F0E37DC-09D7-42A6-838C-5B8968A6AB59}"/>
    <dgm:cxn modelId="{7CD9F448-DD47-4A23-A483-C65B06A128F4}" srcId="{8DB93DD1-A4C0-4A15-B380-BF5D16D8B5A8}" destId="{810B79F6-2320-433B-93CE-3A2DE920EB06}" srcOrd="2" destOrd="0" parTransId="{77BBC8CF-EA6C-4ED9-8C1B-3371EB7F9DC8}" sibTransId="{6FE91A14-CE6A-493D-986E-0619D06752DC}"/>
    <dgm:cxn modelId="{258E4A4F-2DE2-4A3F-AFF9-574CDAB21294}" srcId="{8DB93DD1-A4C0-4A15-B380-BF5D16D8B5A8}" destId="{13CCCB08-F27E-4F63-BAB8-104887DA34D9}" srcOrd="7" destOrd="0" parTransId="{98D3B7D5-3FB3-41A1-88A7-0760FD29E935}" sibTransId="{C99D099E-4FA1-4F0C-981F-35473A1630A4}"/>
    <dgm:cxn modelId="{4C34F672-0FAE-4E2D-8810-11DEF1A60E9A}" type="presOf" srcId="{99D5C54B-60E5-495C-B10F-A19185B5D2FC}" destId="{08CE2477-9858-4DF7-9CA2-C74F7C070CB6}" srcOrd="0" destOrd="0" presId="urn:microsoft.com/office/officeart/2009/3/layout/OpposingIdeas"/>
    <dgm:cxn modelId="{F72ECA74-D912-4C1B-AA97-C9A12F01CC06}" type="presOf" srcId="{3E03EABD-2BD5-4A42-B4E8-7BD87B48D550}" destId="{83A40C4D-FC65-4AB3-986D-32752A0361CF}" srcOrd="0" destOrd="2" presId="urn:microsoft.com/office/officeart/2009/3/layout/OpposingIdeas"/>
    <dgm:cxn modelId="{02DE1478-1AD6-43C3-941D-704AA349C34E}" srcId="{8DB93DD1-A4C0-4A15-B380-BF5D16D8B5A8}" destId="{253E1E55-F581-4564-9C30-09D4A2782954}" srcOrd="0" destOrd="0" parTransId="{77617B50-C7EE-4AA4-8AD8-5AEC752896CD}" sibTransId="{8202D2D6-7CE0-436D-9D1B-5DBFF565E654}"/>
    <dgm:cxn modelId="{5DC1F090-783B-400A-AFC5-848475EA4364}" type="presOf" srcId="{896075A5-7495-4861-9D40-FA46FEBD0564}" destId="{490C4CF7-0DD1-44A4-AB6D-757140088737}" srcOrd="1" destOrd="0" presId="urn:microsoft.com/office/officeart/2009/3/layout/OpposingIdeas"/>
    <dgm:cxn modelId="{E431F096-8F6E-4015-A34A-0B54C4BC9862}" type="presOf" srcId="{E9484355-C509-4FD7-9BB7-C78A1DF12857}" destId="{58284207-16B8-4FC2-AF80-C7F983621EDC}" srcOrd="0" destOrd="4" presId="urn:microsoft.com/office/officeart/2009/3/layout/OpposingIdeas"/>
    <dgm:cxn modelId="{B420F59F-A836-42AE-9AEB-B10B7B2FCF47}" type="presOf" srcId="{896075A5-7495-4861-9D40-FA46FEBD0564}" destId="{5AAC8104-87A3-4C8B-8CC5-2FC9E11E08E2}" srcOrd="0" destOrd="0" presId="urn:microsoft.com/office/officeart/2009/3/layout/OpposingIdeas"/>
    <dgm:cxn modelId="{7F2B90A8-28E4-4F63-BB68-E0B013FCE46D}" srcId="{896075A5-7495-4861-9D40-FA46FEBD0564}" destId="{6E96615A-4432-4711-9887-69AC84665F61}" srcOrd="0" destOrd="0" parTransId="{64A4EBE4-6527-4770-91E1-1F7AC210CA4B}" sibTransId="{89D12CBE-D7D6-408E-A066-2813A73919D4}"/>
    <dgm:cxn modelId="{DAA2F5A9-0E42-4D67-8F2D-F3D213FAC06D}" type="presOf" srcId="{810B79F6-2320-433B-93CE-3A2DE920EB06}" destId="{58284207-16B8-4FC2-AF80-C7F983621EDC}" srcOrd="0" destOrd="2" presId="urn:microsoft.com/office/officeart/2009/3/layout/OpposingIdeas"/>
    <dgm:cxn modelId="{065186AA-39B2-464E-8689-2D83867CDD30}" srcId="{8DB93DD1-A4C0-4A15-B380-BF5D16D8B5A8}" destId="{E9484355-C509-4FD7-9BB7-C78A1DF12857}" srcOrd="4" destOrd="0" parTransId="{2F94CF8D-9E17-4BD6-879C-67BF2AD83F0A}" sibTransId="{5A3442B9-1171-4D27-8A37-73BA12EC1994}"/>
    <dgm:cxn modelId="{476243AE-D037-409D-B03B-DFDDEB485631}" type="presOf" srcId="{8DB93DD1-A4C0-4A15-B380-BF5D16D8B5A8}" destId="{41546735-D626-41B3-B4DC-EB22EFA35B20}" srcOrd="1" destOrd="0" presId="urn:microsoft.com/office/officeart/2009/3/layout/OpposingIdeas"/>
    <dgm:cxn modelId="{50DE1AB4-DFC1-4614-BB8D-762717492018}" type="presOf" srcId="{7EE9788E-B404-4B7E-92AA-0747D2EC6425}" destId="{58284207-16B8-4FC2-AF80-C7F983621EDC}" srcOrd="0" destOrd="1" presId="urn:microsoft.com/office/officeart/2009/3/layout/OpposingIdeas"/>
    <dgm:cxn modelId="{A319ADB7-E13B-4CC3-AD11-49DCC3F3D269}" type="presOf" srcId="{6E96615A-4432-4711-9887-69AC84665F61}" destId="{83A40C4D-FC65-4AB3-986D-32752A0361CF}" srcOrd="0" destOrd="0" presId="urn:microsoft.com/office/officeart/2009/3/layout/OpposingIdeas"/>
    <dgm:cxn modelId="{711E72BB-294C-4C1D-86BD-752AAE52BE7A}" srcId="{8DB93DD1-A4C0-4A15-B380-BF5D16D8B5A8}" destId="{7EE9788E-B404-4B7E-92AA-0747D2EC6425}" srcOrd="1" destOrd="0" parTransId="{13822E2C-164B-4F9B-8DF6-3038532FA902}" sibTransId="{F2A6069B-C0F2-4DC7-A336-EA83601FB692}"/>
    <dgm:cxn modelId="{04007DBB-E0EE-436E-AA56-E61BD7656411}" type="presOf" srcId="{C6A50682-0B48-4745-B624-45FEF3FA8F48}" destId="{58284207-16B8-4FC2-AF80-C7F983621EDC}" srcOrd="0" destOrd="6" presId="urn:microsoft.com/office/officeart/2009/3/layout/OpposingIdeas"/>
    <dgm:cxn modelId="{B2D8C4BF-2E74-44F2-BB97-C524F9794AED}" srcId="{896075A5-7495-4861-9D40-FA46FEBD0564}" destId="{258BFEE8-89A8-4206-832D-7A86C6ED46C8}" srcOrd="1" destOrd="0" parTransId="{28265CCC-158C-49EE-90EC-F187CFF74D2D}" sibTransId="{850E1ED6-28FE-42FA-B707-70E26892F4FA}"/>
    <dgm:cxn modelId="{A33896CA-237B-4C25-9E69-83B7081015A0}" srcId="{8DB93DD1-A4C0-4A15-B380-BF5D16D8B5A8}" destId="{8FA193FF-165A-4863-89E8-FC23BBC0A9F4}" srcOrd="5" destOrd="0" parTransId="{D274409F-9414-4B44-A19F-7ED18A5D07B1}" sibTransId="{8E154F9A-4BAD-48B5-BFEA-DC7995187AD9}"/>
    <dgm:cxn modelId="{CEC040CD-1687-4786-8E7B-B65458BBA22F}" srcId="{896075A5-7495-4861-9D40-FA46FEBD0564}" destId="{3E03EABD-2BD5-4A42-B4E8-7BD87B48D550}" srcOrd="2" destOrd="0" parTransId="{53F19522-90BC-42E7-A347-84614D123FDD}" sibTransId="{A22D495F-CD08-4A34-880D-B5510656C748}"/>
    <dgm:cxn modelId="{E131DCCD-2037-437E-A583-90746E293F9B}" type="presOf" srcId="{13CCCB08-F27E-4F63-BAB8-104887DA34D9}" destId="{58284207-16B8-4FC2-AF80-C7F983621EDC}" srcOrd="0" destOrd="7" presId="urn:microsoft.com/office/officeart/2009/3/layout/OpposingIdeas"/>
    <dgm:cxn modelId="{09F90FE6-26CE-41DD-900A-027B8C789A0B}" type="presOf" srcId="{8FA193FF-165A-4863-89E8-FC23BBC0A9F4}" destId="{58284207-16B8-4FC2-AF80-C7F983621EDC}" srcOrd="0" destOrd="5" presId="urn:microsoft.com/office/officeart/2009/3/layout/OpposingIdeas"/>
    <dgm:cxn modelId="{5D5608F4-69A9-4801-B2F7-19B5315CC0E3}" srcId="{99D5C54B-60E5-495C-B10F-A19185B5D2FC}" destId="{896075A5-7495-4861-9D40-FA46FEBD0564}" srcOrd="1" destOrd="0" parTransId="{323766A4-32DD-41E8-8A79-BF7FA70572BF}" sibTransId="{1C81F192-6EB5-415A-8E5E-41EF96F039FF}"/>
    <dgm:cxn modelId="{3107C3FA-85E9-4F4B-97F2-020ACA3DC3B6}" type="presOf" srcId="{86B85877-E7DD-414D-B23C-B580E9C041F8}" destId="{58284207-16B8-4FC2-AF80-C7F983621EDC}" srcOrd="0" destOrd="3" presId="urn:microsoft.com/office/officeart/2009/3/layout/OpposingIdeas"/>
    <dgm:cxn modelId="{D6DD94B1-5475-44D6-85E1-5C45978865D1}" type="presParOf" srcId="{08CE2477-9858-4DF7-9CA2-C74F7C070CB6}" destId="{3222ABCA-4811-4613-B352-964C000D2FF3}" srcOrd="0" destOrd="0" presId="urn:microsoft.com/office/officeart/2009/3/layout/OpposingIdeas"/>
    <dgm:cxn modelId="{1706DB3C-9D5A-447B-A18D-B87E757356B8}" type="presParOf" srcId="{08CE2477-9858-4DF7-9CA2-C74F7C070CB6}" destId="{74EDBB77-D50D-4254-B363-98094087D821}" srcOrd="1" destOrd="0" presId="urn:microsoft.com/office/officeart/2009/3/layout/OpposingIdeas"/>
    <dgm:cxn modelId="{64F38864-45FB-4798-B60B-379C2DDC6C54}" type="presParOf" srcId="{08CE2477-9858-4DF7-9CA2-C74F7C070CB6}" destId="{58284207-16B8-4FC2-AF80-C7F983621EDC}" srcOrd="2" destOrd="0" presId="urn:microsoft.com/office/officeart/2009/3/layout/OpposingIdeas"/>
    <dgm:cxn modelId="{1935E80E-0E84-4A87-BAEF-E4B9658F5E6A}" type="presParOf" srcId="{08CE2477-9858-4DF7-9CA2-C74F7C070CB6}" destId="{83A40C4D-FC65-4AB3-986D-32752A0361CF}" srcOrd="3" destOrd="0" presId="urn:microsoft.com/office/officeart/2009/3/layout/OpposingIdeas"/>
    <dgm:cxn modelId="{B9487DBB-5993-4642-A0A8-FC8AA2A2F2C8}" type="presParOf" srcId="{08CE2477-9858-4DF7-9CA2-C74F7C070CB6}" destId="{7BAF5B52-AD39-472C-BBAD-4E4AE26C7CCD}" srcOrd="4" destOrd="0" presId="urn:microsoft.com/office/officeart/2009/3/layout/OpposingIdeas"/>
    <dgm:cxn modelId="{1BEC334B-805D-413E-BE37-1DD0CE5BD37C}" type="presParOf" srcId="{08CE2477-9858-4DF7-9CA2-C74F7C070CB6}" destId="{41546735-D626-41B3-B4DC-EB22EFA35B20}" srcOrd="5" destOrd="0" presId="urn:microsoft.com/office/officeart/2009/3/layout/OpposingIdeas"/>
    <dgm:cxn modelId="{D3E1FF2F-C34C-4A00-BAD0-ACFFE326E8E7}" type="presParOf" srcId="{08CE2477-9858-4DF7-9CA2-C74F7C070CB6}" destId="{5AAC8104-87A3-4C8B-8CC5-2FC9E11E08E2}" srcOrd="6" destOrd="0" presId="urn:microsoft.com/office/officeart/2009/3/layout/OpposingIdeas"/>
    <dgm:cxn modelId="{71D1AECA-21B5-4C16-BE21-2C59A06A12B7}" type="presParOf" srcId="{08CE2477-9858-4DF7-9CA2-C74F7C070CB6}" destId="{490C4CF7-0DD1-44A4-AB6D-75714008873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DB186-6E43-4F9E-8EA1-DC1A9FB51C4E}">
      <dsp:nvSpPr>
        <dsp:cNvPr id="0" name=""/>
        <dsp:cNvSpPr/>
      </dsp:nvSpPr>
      <dsp:spPr>
        <a:xfrm rot="10800000">
          <a:off x="1433164" y="473"/>
          <a:ext cx="5075843" cy="618650"/>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808" tIns="64770" rIns="120904" bIns="64770" numCol="1" spcCol="1270" anchor="ctr" anchorCtr="0">
          <a:noAutofit/>
        </a:bodyPr>
        <a:lstStyle/>
        <a:p>
          <a:pPr marL="0" lvl="0" indent="0" algn="ctr" defTabSz="755650">
            <a:lnSpc>
              <a:spcPct val="90000"/>
            </a:lnSpc>
            <a:spcBef>
              <a:spcPct val="0"/>
            </a:spcBef>
            <a:spcAft>
              <a:spcPct val="35000"/>
            </a:spcAft>
            <a:buNone/>
          </a:pPr>
          <a:r>
            <a:rPr lang="pl-PL" sz="1700" kern="1200" dirty="0"/>
            <a:t>Aplikacja edukacyjna</a:t>
          </a:r>
          <a:endParaRPr lang="en-US" sz="1700" kern="1200" dirty="0"/>
        </a:p>
      </dsp:txBody>
      <dsp:txXfrm rot="10800000">
        <a:off x="1587826" y="473"/>
        <a:ext cx="4921181" cy="618650"/>
      </dsp:txXfrm>
    </dsp:sp>
    <dsp:sp modelId="{DA7AB75A-33B1-4DA8-936D-6752D8A34B75}">
      <dsp:nvSpPr>
        <dsp:cNvPr id="0" name=""/>
        <dsp:cNvSpPr/>
      </dsp:nvSpPr>
      <dsp:spPr>
        <a:xfrm>
          <a:off x="1123839" y="473"/>
          <a:ext cx="618650" cy="6186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2DD9B-F709-405D-8F86-8F0E9E750D2A}">
      <dsp:nvSpPr>
        <dsp:cNvPr id="0" name=""/>
        <dsp:cNvSpPr/>
      </dsp:nvSpPr>
      <dsp:spPr>
        <a:xfrm rot="10800000">
          <a:off x="1433164" y="802053"/>
          <a:ext cx="5075843" cy="618650"/>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808" tIns="64770" rIns="120904" bIns="64770" numCol="1" spcCol="1270" anchor="ctr" anchorCtr="0">
          <a:noAutofit/>
        </a:bodyPr>
        <a:lstStyle/>
        <a:p>
          <a:pPr marL="0" lvl="0" indent="0" algn="ctr" defTabSz="755650">
            <a:lnSpc>
              <a:spcPct val="90000"/>
            </a:lnSpc>
            <a:spcBef>
              <a:spcPct val="0"/>
            </a:spcBef>
            <a:spcAft>
              <a:spcPct val="35000"/>
            </a:spcAft>
            <a:buNone/>
          </a:pPr>
          <a:r>
            <a:rPr lang="pl-PL" sz="1700" kern="1200" dirty="0"/>
            <a:t>15 wersji językowych (w tym polska)</a:t>
          </a:r>
          <a:endParaRPr lang="en-US" sz="1700" kern="1200" dirty="0"/>
        </a:p>
      </dsp:txBody>
      <dsp:txXfrm rot="10800000">
        <a:off x="1587826" y="802053"/>
        <a:ext cx="4921181" cy="618650"/>
      </dsp:txXfrm>
    </dsp:sp>
    <dsp:sp modelId="{5AF7CAE0-EFA1-4B90-9C04-88855654B8CD}">
      <dsp:nvSpPr>
        <dsp:cNvPr id="0" name=""/>
        <dsp:cNvSpPr/>
      </dsp:nvSpPr>
      <dsp:spPr>
        <a:xfrm>
          <a:off x="1123839" y="802053"/>
          <a:ext cx="618650" cy="618650"/>
        </a:xfrm>
        <a:prstGeom prst="ellipse">
          <a:avLst/>
        </a:prstGeom>
        <a:blipFill>
          <a:blip xmlns:r="http://schemas.openxmlformats.org/officeDocument/2006/relationships" r:embed="rId2"/>
          <a:srcRect/>
          <a:stretch>
            <a:fillRect l="-29000" r="-29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975512-618E-4382-B386-59183F5CBBB8}">
      <dsp:nvSpPr>
        <dsp:cNvPr id="0" name=""/>
        <dsp:cNvSpPr/>
      </dsp:nvSpPr>
      <dsp:spPr>
        <a:xfrm rot="10800000">
          <a:off x="1433164" y="1603632"/>
          <a:ext cx="5075843" cy="618650"/>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808" tIns="64770" rIns="120904" bIns="64770" numCol="1" spcCol="1270" anchor="ctr" anchorCtr="0">
          <a:noAutofit/>
        </a:bodyPr>
        <a:lstStyle/>
        <a:p>
          <a:pPr marL="0" lvl="0" indent="0" algn="ctr" defTabSz="755650">
            <a:lnSpc>
              <a:spcPct val="90000"/>
            </a:lnSpc>
            <a:spcBef>
              <a:spcPct val="0"/>
            </a:spcBef>
            <a:spcAft>
              <a:spcPct val="35000"/>
            </a:spcAft>
            <a:buNone/>
          </a:pPr>
          <a:r>
            <a:rPr lang="pl-PL" sz="1700" kern="1200" dirty="0"/>
            <a:t>7 różnych trybów nauki</a:t>
          </a:r>
          <a:endParaRPr lang="en-US" sz="1700" kern="1200" dirty="0"/>
        </a:p>
      </dsp:txBody>
      <dsp:txXfrm rot="10800000">
        <a:off x="1587826" y="1603632"/>
        <a:ext cx="4921181" cy="618650"/>
      </dsp:txXfrm>
    </dsp:sp>
    <dsp:sp modelId="{90A7F55E-1D99-4EF4-910C-EC688B801119}">
      <dsp:nvSpPr>
        <dsp:cNvPr id="0" name=""/>
        <dsp:cNvSpPr/>
      </dsp:nvSpPr>
      <dsp:spPr>
        <a:xfrm>
          <a:off x="1123839" y="1603632"/>
          <a:ext cx="618650" cy="61865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2D34F-3E59-4FFA-B151-DB80FE6BBC9A}">
      <dsp:nvSpPr>
        <dsp:cNvPr id="0" name=""/>
        <dsp:cNvSpPr/>
      </dsp:nvSpPr>
      <dsp:spPr>
        <a:xfrm rot="10800000">
          <a:off x="1433164" y="2405212"/>
          <a:ext cx="5075843" cy="618650"/>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808" tIns="64770" rIns="120904" bIns="64770" numCol="1" spcCol="1270" anchor="ctr" anchorCtr="0">
          <a:noAutofit/>
        </a:bodyPr>
        <a:lstStyle/>
        <a:p>
          <a:pPr marL="0" lvl="0" indent="0" algn="ctr" defTabSz="755650">
            <a:lnSpc>
              <a:spcPct val="90000"/>
            </a:lnSpc>
            <a:spcBef>
              <a:spcPct val="0"/>
            </a:spcBef>
            <a:spcAft>
              <a:spcPct val="35000"/>
            </a:spcAft>
            <a:buNone/>
          </a:pPr>
          <a:r>
            <a:rPr lang="pl-PL" sz="1700" kern="1200" dirty="0"/>
            <a:t>Nauka przez zabawę przy wykorzystaniu obecnej technologii</a:t>
          </a:r>
          <a:endParaRPr lang="en-US" sz="1700" kern="1200" dirty="0"/>
        </a:p>
      </dsp:txBody>
      <dsp:txXfrm rot="10800000">
        <a:off x="1587826" y="2405212"/>
        <a:ext cx="4921181" cy="618650"/>
      </dsp:txXfrm>
    </dsp:sp>
    <dsp:sp modelId="{5A43A316-069B-452F-8F46-11E3FDC36719}">
      <dsp:nvSpPr>
        <dsp:cNvPr id="0" name=""/>
        <dsp:cNvSpPr/>
      </dsp:nvSpPr>
      <dsp:spPr>
        <a:xfrm>
          <a:off x="1123839" y="2405212"/>
          <a:ext cx="618650" cy="61865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2ABCA-4811-4613-B352-964C000D2FF3}">
      <dsp:nvSpPr>
        <dsp:cNvPr id="0" name=""/>
        <dsp:cNvSpPr/>
      </dsp:nvSpPr>
      <dsp:spPr>
        <a:xfrm>
          <a:off x="1553606" y="624309"/>
          <a:ext cx="4507146" cy="2423789"/>
        </a:xfrm>
        <a:prstGeom prst="round2DiagRect">
          <a:avLst>
            <a:gd name="adj1" fmla="val 0"/>
            <a:gd name="adj2" fmla="val 16670"/>
          </a:avLst>
        </a:prstGeom>
        <a:solidFill>
          <a:schemeClr val="lt1">
            <a:hueOff val="0"/>
            <a:satOff val="0"/>
            <a:lumOff val="0"/>
            <a:alphaOff val="0"/>
          </a:schemeClr>
        </a:solidFill>
        <a:ln w="25400" cap="flat" cmpd="sng" algn="ctr">
          <a:solidFill>
            <a:srgbClr val="00A59C"/>
          </a:solidFill>
          <a:prstDash val="solid"/>
        </a:ln>
        <a:effectLst/>
      </dsp:spPr>
      <dsp:style>
        <a:lnRef idx="2">
          <a:scrgbClr r="0" g="0" b="0"/>
        </a:lnRef>
        <a:fillRef idx="1">
          <a:scrgbClr r="0" g="0" b="0"/>
        </a:fillRef>
        <a:effectRef idx="0">
          <a:scrgbClr r="0" g="0" b="0"/>
        </a:effectRef>
        <a:fontRef idx="minor">
          <a:schemeClr val="lt1"/>
        </a:fontRef>
      </dsp:style>
    </dsp:sp>
    <dsp:sp modelId="{74EDBB77-D50D-4254-B363-98094087D821}">
      <dsp:nvSpPr>
        <dsp:cNvPr id="0" name=""/>
        <dsp:cNvSpPr/>
      </dsp:nvSpPr>
      <dsp:spPr>
        <a:xfrm>
          <a:off x="3807179" y="881377"/>
          <a:ext cx="600" cy="1909652"/>
        </a:xfrm>
        <a:prstGeom prst="line">
          <a:avLst/>
        </a:prstGeom>
        <a:solidFill>
          <a:schemeClr val="accent3">
            <a:hueOff val="0"/>
            <a:satOff val="0"/>
            <a:lumOff val="0"/>
            <a:alphaOff val="0"/>
          </a:schemeClr>
        </a:solidFill>
        <a:ln w="25400" cap="flat" cmpd="sng" algn="ctr">
          <a:solidFill>
            <a:srgbClr val="00A59C"/>
          </a:solidFill>
          <a:prstDash val="solid"/>
        </a:ln>
        <a:effectLst/>
      </dsp:spPr>
      <dsp:style>
        <a:lnRef idx="2">
          <a:scrgbClr r="0" g="0" b="0"/>
        </a:lnRef>
        <a:fillRef idx="1">
          <a:scrgbClr r="0" g="0" b="0"/>
        </a:fillRef>
        <a:effectRef idx="0">
          <a:scrgbClr r="0" g="0" b="0"/>
        </a:effectRef>
        <a:fontRef idx="minor"/>
      </dsp:style>
    </dsp:sp>
    <dsp:sp modelId="{58284207-16B8-4FC2-AF80-C7F983621EDC}">
      <dsp:nvSpPr>
        <dsp:cNvPr id="0" name=""/>
        <dsp:cNvSpPr/>
      </dsp:nvSpPr>
      <dsp:spPr>
        <a:xfrm>
          <a:off x="1710075" y="660722"/>
          <a:ext cx="1953096" cy="20565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pl-PL" sz="1100" kern="1200" dirty="0"/>
            <a:t>Intuicyjna nawigacja</a:t>
          </a:r>
          <a:endParaRPr lang="en-US" sz="1100" kern="1200" dirty="0"/>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rgbClr val="00A59C"/>
              </a:solidFill>
            </a:rPr>
            <a:t>Polskie menu</a:t>
          </a:r>
          <a:endParaRPr lang="en-US" sz="1100" kern="1200" dirty="0">
            <a:solidFill>
              <a:srgbClr val="00A59C"/>
            </a:solidFill>
          </a:endParaRPr>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chemeClr val="tx1"/>
              </a:solidFill>
            </a:rPr>
            <a:t>Przyjemny wygląd</a:t>
          </a:r>
          <a:endParaRPr lang="en-US" sz="1100" kern="1200" dirty="0">
            <a:solidFill>
              <a:schemeClr val="tx1"/>
            </a:solidFill>
          </a:endParaRPr>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rgbClr val="00A59C"/>
              </a:solidFill>
            </a:rPr>
            <a:t>Ogromna baza materiałów publicznych</a:t>
          </a:r>
          <a:endParaRPr lang="en-US" sz="1100" kern="1200" dirty="0">
            <a:solidFill>
              <a:srgbClr val="00A59C"/>
            </a:solidFill>
          </a:endParaRPr>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chemeClr val="tx1"/>
              </a:solidFill>
            </a:rPr>
            <a:t>Różne opcje nauki</a:t>
          </a:r>
          <a:endParaRPr lang="en-US" sz="1100" kern="1200" dirty="0">
            <a:solidFill>
              <a:schemeClr val="tx1"/>
            </a:solidFill>
          </a:endParaRPr>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rgbClr val="00A59C"/>
              </a:solidFill>
            </a:rPr>
            <a:t>Automatyczne generowanie testów</a:t>
          </a:r>
          <a:endParaRPr lang="en-US" sz="1100" kern="1200" dirty="0">
            <a:solidFill>
              <a:srgbClr val="00A59C"/>
            </a:solidFill>
          </a:endParaRPr>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rgbClr val="000000"/>
              </a:solidFill>
            </a:rPr>
            <a:t>Dostępna aplikacja na komórkę</a:t>
          </a:r>
          <a:endParaRPr lang="en-US" sz="1100" kern="1200" dirty="0">
            <a:solidFill>
              <a:srgbClr val="000000"/>
            </a:solidFill>
          </a:endParaRPr>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rgbClr val="00A59C"/>
              </a:solidFill>
            </a:rPr>
            <a:t>Możliwość quizów – gier interaktywnych</a:t>
          </a:r>
          <a:endParaRPr lang="en-US" sz="1100" kern="1200" dirty="0">
            <a:solidFill>
              <a:srgbClr val="00A59C"/>
            </a:solidFill>
          </a:endParaRPr>
        </a:p>
      </dsp:txBody>
      <dsp:txXfrm>
        <a:off x="1710075" y="660722"/>
        <a:ext cx="1953096" cy="2056548"/>
      </dsp:txXfrm>
    </dsp:sp>
    <dsp:sp modelId="{83A40C4D-FC65-4AB3-986D-32752A0361CF}">
      <dsp:nvSpPr>
        <dsp:cNvPr id="0" name=""/>
        <dsp:cNvSpPr/>
      </dsp:nvSpPr>
      <dsp:spPr>
        <a:xfrm>
          <a:off x="3929899" y="732732"/>
          <a:ext cx="1821497" cy="19529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rgbClr val="00A59C"/>
              </a:solidFill>
            </a:rPr>
            <a:t>Aplikacja dedykowania tylko do pojęć i definicji, zero-jedynkowe odpowiedzi</a:t>
          </a:r>
          <a:endParaRPr lang="en-US" sz="1100" kern="1200" dirty="0">
            <a:solidFill>
              <a:srgbClr val="00A59C"/>
            </a:solidFill>
          </a:endParaRPr>
        </a:p>
        <a:p>
          <a:pPr marL="0" lvl="0" indent="0" algn="just" defTabSz="488950">
            <a:lnSpc>
              <a:spcPct val="90000"/>
            </a:lnSpc>
            <a:spcBef>
              <a:spcPct val="0"/>
            </a:spcBef>
            <a:spcAft>
              <a:spcPct val="35000"/>
            </a:spcAft>
            <a:buFont typeface="Arial" panose="020B0604020202020204" pitchFamily="34" charset="0"/>
            <a:buNone/>
          </a:pPr>
          <a:r>
            <a:rPr lang="pl-PL" sz="1100" kern="1200" dirty="0"/>
            <a:t>Publiczne zestawy przestają być naszą własnością</a:t>
          </a:r>
          <a:endParaRPr lang="en-US" sz="1100" kern="1200" dirty="0"/>
        </a:p>
        <a:p>
          <a:pPr marL="0" lvl="0" indent="0" algn="just" defTabSz="488950">
            <a:lnSpc>
              <a:spcPct val="90000"/>
            </a:lnSpc>
            <a:spcBef>
              <a:spcPct val="0"/>
            </a:spcBef>
            <a:spcAft>
              <a:spcPct val="35000"/>
            </a:spcAft>
            <a:buFont typeface="Arial" panose="020B0604020202020204" pitchFamily="34" charset="0"/>
            <a:buNone/>
          </a:pPr>
          <a:r>
            <a:rPr lang="pl-PL" sz="1100" kern="1200" dirty="0">
              <a:solidFill>
                <a:srgbClr val="00A59C"/>
              </a:solidFill>
            </a:rPr>
            <a:t>Treści publicznych zestawów nie są weryfikowane, to my odpowiadamy za pooprawność treści, jeśli z nich korzystamy</a:t>
          </a:r>
          <a:endParaRPr lang="en-US" sz="1100" kern="1200" dirty="0">
            <a:solidFill>
              <a:srgbClr val="00A59C"/>
            </a:solidFill>
          </a:endParaRPr>
        </a:p>
      </dsp:txBody>
      <dsp:txXfrm>
        <a:off x="3929899" y="732732"/>
        <a:ext cx="1821497" cy="1952919"/>
      </dsp:txXfrm>
    </dsp:sp>
    <dsp:sp modelId="{41546735-D626-41B3-B4DC-EB22EFA35B20}">
      <dsp:nvSpPr>
        <dsp:cNvPr id="0" name=""/>
        <dsp:cNvSpPr/>
      </dsp:nvSpPr>
      <dsp:spPr>
        <a:xfrm rot="16200000">
          <a:off x="-144055" y="946471"/>
          <a:ext cx="2644133" cy="751191"/>
        </a:xfrm>
        <a:prstGeom prst="rightArrow">
          <a:avLst>
            <a:gd name="adj1" fmla="val 49830"/>
            <a:gd name="adj2" fmla="val 60660"/>
          </a:avLst>
        </a:prstGeom>
        <a:solidFill>
          <a:srgbClr val="00A59C"/>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l-PL" sz="1700" b="1" kern="1200" dirty="0">
              <a:solidFill>
                <a:schemeClr val="bg1"/>
              </a:solidFill>
            </a:rPr>
            <a:t>ZALETY</a:t>
          </a:r>
          <a:endParaRPr lang="en-US" sz="1700" b="1" kern="1200" dirty="0">
            <a:solidFill>
              <a:schemeClr val="bg1"/>
            </a:solidFill>
          </a:endParaRPr>
        </a:p>
      </dsp:txBody>
      <dsp:txXfrm>
        <a:off x="-30524" y="1248438"/>
        <a:ext cx="2417071" cy="374319"/>
      </dsp:txXfrm>
    </dsp:sp>
    <dsp:sp modelId="{490C4CF7-0DD1-44A4-AB6D-757140088737}">
      <dsp:nvSpPr>
        <dsp:cNvPr id="0" name=""/>
        <dsp:cNvSpPr/>
      </dsp:nvSpPr>
      <dsp:spPr>
        <a:xfrm rot="5400000">
          <a:off x="5114281" y="1974745"/>
          <a:ext cx="2644133" cy="751191"/>
        </a:xfrm>
        <a:prstGeom prst="rightArrow">
          <a:avLst>
            <a:gd name="adj1" fmla="val 49830"/>
            <a:gd name="adj2" fmla="val 60660"/>
          </a:avLst>
        </a:prstGeom>
        <a:solidFill>
          <a:srgbClr val="00A59C"/>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l-PL" sz="1700" b="1" kern="1200" dirty="0">
              <a:solidFill>
                <a:schemeClr val="bg1"/>
              </a:solidFill>
            </a:rPr>
            <a:t>WADY</a:t>
          </a:r>
          <a:endParaRPr lang="en-US" sz="1700" b="1" kern="1200" dirty="0">
            <a:solidFill>
              <a:schemeClr val="bg1"/>
            </a:solidFill>
          </a:endParaRPr>
        </a:p>
      </dsp:txBody>
      <dsp:txXfrm>
        <a:off x="5227812" y="2049650"/>
        <a:ext cx="2417071" cy="37431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500" dirty="0">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786" y="179512"/>
            <a:ext cx="1354139" cy="442911"/>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500"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786" y="131882"/>
            <a:ext cx="1354139" cy="442911"/>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69BF997-9B5F-4A82-AF31-6E87F25749BF}" type="slidenum">
              <a:rPr lang="en-US" smtClean="0"/>
              <a:pPr/>
              <a:t>1</a:t>
            </a:fld>
            <a:endParaRPr lang="en-US"/>
          </a:p>
        </p:txBody>
      </p:sp>
    </p:spTree>
    <p:extLst>
      <p:ext uri="{BB962C8B-B14F-4D97-AF65-F5344CB8AC3E}">
        <p14:creationId xmlns:p14="http://schemas.microsoft.com/office/powerpoint/2010/main" val="24656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2</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6456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Aplikacja edukacyjna założona przez Andrew Sutherlanda, który w ten sposób uczył się francuskiego słownictwa. Aplikację udostępnił przyjaciołom, których wyniki zdawalności egzaminów także się poprawiły. W październiku 2005 roku, w Kalifornii, w San Franciso została założona firma Quizlet, do tej pory w tym mieście jest siedziba firmy. Od 2012 roku dostępna jest aplikacja Quizlet na telefon. Poszczególne narzędzia w aplikacji, takie jak zamiana tekstu na mowę (2011), czy diagramy z postępami (2017) były dodawane sukcesywnie.</a:t>
            </a:r>
          </a:p>
          <a:p>
            <a:r>
              <a:rPr lang="pl-PL" dirty="0"/>
              <a:t>Do lutego 2019 roku aplikacja liczyła 300 milionów użytkowników. Inne sukcesy: 2015 rok – najszybciej rozwijająca się aplikacja edukacyjna w USA.</a:t>
            </a:r>
          </a:p>
          <a:p>
            <a:endParaRPr lang="pl-PL" dirty="0"/>
          </a:p>
          <a:p>
            <a:r>
              <a:rPr lang="pl-PL" dirty="0"/>
              <a:t>Raport oddziaływania 2019</a:t>
            </a:r>
          </a:p>
          <a:p>
            <a:pPr marL="171450" indent="-171450">
              <a:buFont typeface="Arial" panose="020B0604020202020204" pitchFamily="34" charset="0"/>
              <a:buChar char="•"/>
            </a:pPr>
            <a:r>
              <a:rPr lang="pl-PL" dirty="0"/>
              <a:t>35% uczniów uczy się przy pomocy Q 5 lub więcej przedmiotów, 90% więcej niż 1 przedmiotu</a:t>
            </a:r>
          </a:p>
          <a:p>
            <a:pPr marL="171450" indent="-171450">
              <a:buFont typeface="Arial" panose="020B0604020202020204" pitchFamily="34" charset="0"/>
              <a:buChar char="•"/>
            </a:pPr>
            <a:r>
              <a:rPr lang="pl-PL" dirty="0"/>
              <a:t>Główne przedmioty nauczania to języki obce, angielskie słownictwo (traktowane jako język ojczysty przez Amerykanów), historia i nauki pokrewne, nauki ścisłe, przedmioty specjalistyczne</a:t>
            </a:r>
          </a:p>
          <a:p>
            <a:pPr marL="171450" indent="-171450">
              <a:buFont typeface="Arial" panose="020B0604020202020204" pitchFamily="34" charset="0"/>
              <a:buChar char="•"/>
            </a:pPr>
            <a:r>
              <a:rPr lang="pl-PL" dirty="0"/>
              <a:t>Q jest używany w 130 krajach, najbardziej popularny jest w USA (1 na 2 uczniów korzysta z Q), Zjednoczone Emiraty Arabskie ZEA (1/3), Szwecja (1/3), Wielka Brytania (1/7), danych dla Polski nie znalazłam</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dirty="0"/>
              <a:t>150 pracowników na całym świecie, 3 biura (San Francisco, Denver, Londyn)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4</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7605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ADWARE - </a:t>
            </a:r>
            <a:r>
              <a:rPr lang="pl-PL" sz="1200" b="0" i="0" kern="1200" dirty="0">
                <a:solidFill>
                  <a:schemeClr val="tx1"/>
                </a:solidFill>
                <a:effectLst/>
                <a:latin typeface="+mn-lt"/>
                <a:ea typeface="+mn-ea"/>
                <a:cs typeface="+mn-cs"/>
              </a:rPr>
              <a:t>to programy rozpowszechniane za darmo (bez kodu źródłowego), ale zawierające funkcję wyświetlającą reklamy</a:t>
            </a:r>
          </a:p>
          <a:p>
            <a:endParaRPr lang="pl-PL" sz="1200" b="0" i="0" kern="120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Polityka prywatnosci – język angielski</a:t>
            </a:r>
          </a:p>
          <a:p>
            <a:r>
              <a:rPr lang="pl-PL" sz="1200" b="0" i="0" kern="1200" dirty="0">
                <a:solidFill>
                  <a:schemeClr val="tx1"/>
                </a:solidFill>
                <a:effectLst/>
                <a:latin typeface="+mn-lt"/>
                <a:ea typeface="+mn-ea"/>
                <a:cs typeface="+mn-cs"/>
              </a:rPr>
              <a:t>Licencje na materiały – </a:t>
            </a:r>
            <a:r>
              <a:rPr lang="pl-PL" sz="1200" b="1" i="0" kern="1200" dirty="0">
                <a:solidFill>
                  <a:schemeClr val="tx1"/>
                </a:solidFill>
                <a:effectLst/>
                <a:latin typeface="+mn-lt"/>
                <a:ea typeface="+mn-ea"/>
                <a:cs typeface="+mn-cs"/>
              </a:rPr>
              <a:t>Licencja.</a:t>
            </a:r>
            <a:r>
              <a:rPr lang="pl-PL" sz="1200" b="0" i="0" kern="1200" dirty="0">
                <a:solidFill>
                  <a:schemeClr val="tx1"/>
                </a:solidFill>
                <a:effectLst/>
                <a:latin typeface="+mn-lt"/>
                <a:ea typeface="+mn-ea"/>
                <a:cs typeface="+mn-cs"/>
              </a:rPr>
              <a:t> Przesyłając Treść do witryny Quizlet w celu włączenia jej w Usługę, na przykład publikowanie fiszki, użytkownik udziela firmie Quizlet obowiązującej na terenie całego świata, wieczystej, wolnej od opłat (z prawem do udzielania podlicencji) licencji na używanie, kopiowanie, reprodukowanie, przetwarzanie, adaptowanie, modyfikowanie, publikowanie, transmitowanie, prezentowanie i rozpowszechnianie tej Treści za pomocą dowolnych nośników i metod dystrybucji (dostępnych obecnie i opracowywanych w przyszłości). Dodatkowe metody wykorzystywania Treści przez Quizlet i inne firmy oraz osoby indywidualne współpracujące z firmą Quizlet mogą być realizowane bez wypłaty rekompensaty użytkownikowi w związku z przesłaniem, opublikowaniem lub udostępnieniem firmie Quizlet Treści lub materiałów w Usłudze za pomocą innego sposobu.</a:t>
            </a:r>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6</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8772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8</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24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10</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471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11</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07967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solidFill>
          <a:srgbClr val="0066A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93DCF-B2CE-437E-84DF-CE8486889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AddClassification"/>
          <p:cNvSpPr txBox="1">
            <a:spLocks noChangeArrowheads="1"/>
          </p:cNvSpPr>
          <p:nvPr userDrawn="1"/>
        </p:nvSpPr>
        <p:spPr bwMode="auto">
          <a:xfrm>
            <a:off x="3830451" y="4652161"/>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For internal use</a:t>
            </a:r>
            <a:endParaRPr lang="en-US" sz="800" b="0" dirty="0">
              <a:solidFill>
                <a:schemeClr val="bg1"/>
              </a:solidFill>
              <a:latin typeface="Verdana" pitchFamily="34" charset="0"/>
              <a:ea typeface="Verdana" pitchFamily="34" charset="0"/>
              <a:cs typeface="Verdana" pitchFamily="34" charset="0"/>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3" y="1487559"/>
            <a:ext cx="8370094" cy="2168382"/>
          </a:xfrm>
          <a:prstGeom prst="rect">
            <a:avLst/>
          </a:prstGeom>
        </p:spPr>
        <p:txBody>
          <a:bodyPr lIns="0" tIns="0" rIns="0" bIns="0" anchor="ctr">
            <a:spAutoFit/>
          </a:bodyPr>
          <a:lstStyle>
            <a:lvl1pPr>
              <a:lnSpc>
                <a:spcPts val="5625"/>
              </a:lnSpc>
              <a:defRPr sz="4800" b="0" i="0" baseline="0">
                <a:solidFill>
                  <a:schemeClr val="bg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pic>
        <p:nvPicPr>
          <p:cNvPr id="2" name="Picture 1">
            <a:extLst>
              <a:ext uri="{FF2B5EF4-FFF2-40B4-BE49-F238E27FC236}">
                <a16:creationId xmlns:a16="http://schemas.microsoft.com/office/drawing/2014/main" id="{C844AD35-5C85-4BC8-9D86-48F96C041F7A}"/>
              </a:ext>
            </a:extLst>
          </p:cNvPr>
          <p:cNvPicPr>
            <a:picLocks noChangeAspect="1"/>
          </p:cNvPicPr>
          <p:nvPr userDrawn="1"/>
        </p:nvPicPr>
        <p:blipFill>
          <a:blip r:embed="rId4"/>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8715F07D-B740-41F5-AD14-1D0A209B39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4" name="Title 5">
            <a:extLst>
              <a:ext uri="{FF2B5EF4-FFF2-40B4-BE49-F238E27FC236}">
                <a16:creationId xmlns:a16="http://schemas.microsoft.com/office/drawing/2014/main" id="{83977713-C60D-4240-8043-00F3271673E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7420033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4" name="Picture 3">
            <a:extLst>
              <a:ext uri="{FF2B5EF4-FFF2-40B4-BE49-F238E27FC236}">
                <a16:creationId xmlns:a16="http://schemas.microsoft.com/office/drawing/2014/main" id="{DF04E0F5-FCB1-4965-9D40-5231D39E1014}"/>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BF02E4B6-6E65-4E2B-96A8-9D7943A72E3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179B438-84CB-4360-B0E3-EEB807C303F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58317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B0DA14F3-E89A-4436-A894-B5E70630125A}"/>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A174C1CA-8D17-4FB2-92A4-1284E2550DD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D2866B4-3DBD-4F80-A77D-D395D9C45CC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4143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47FE1C08-C876-4845-89FB-6719C39ACD51}"/>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E2DEA57B-7D47-4764-B700-00E352D440C4}"/>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9B34F12C-2556-484F-94BF-BCFAC51EE721}"/>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31317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pic>
        <p:nvPicPr>
          <p:cNvPr id="4" name="Picture 3">
            <a:extLst>
              <a:ext uri="{FF2B5EF4-FFF2-40B4-BE49-F238E27FC236}">
                <a16:creationId xmlns:a16="http://schemas.microsoft.com/office/drawing/2014/main" id="{CC1F8A51-9D2C-4925-9C34-45192DB989E5}"/>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57750D04-8799-400C-AC6F-DEB3C089AF2D}"/>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D707DC7E-00A7-4C1E-97AA-2FE485B4495F}"/>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31317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 y="1560265"/>
            <a:ext cx="9197784" cy="2022969"/>
          </a:xfrm>
          <a:prstGeom prst="rect">
            <a:avLst/>
          </a:prstGeom>
        </p:spPr>
      </p:pic>
      <p:pic>
        <p:nvPicPr>
          <p:cNvPr id="4" name="Picture 3">
            <a:extLst>
              <a:ext uri="{FF2B5EF4-FFF2-40B4-BE49-F238E27FC236}">
                <a16:creationId xmlns:a16="http://schemas.microsoft.com/office/drawing/2014/main" id="{17360965-97B1-4EAD-80BC-05F5F1E3C4F3}"/>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7264DABD-9222-490B-92DA-6D9A1EF8B384}"/>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839E696-578C-4B8A-81A9-CFA7C634DB09}"/>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78062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05"/>
            <a:ext cx="9186488" cy="2050585"/>
          </a:xfrm>
          <a:prstGeom prst="rect">
            <a:avLst/>
          </a:prstGeom>
        </p:spPr>
      </p:pic>
      <p:pic>
        <p:nvPicPr>
          <p:cNvPr id="4" name="Picture 3">
            <a:extLst>
              <a:ext uri="{FF2B5EF4-FFF2-40B4-BE49-F238E27FC236}">
                <a16:creationId xmlns:a16="http://schemas.microsoft.com/office/drawing/2014/main" id="{3A4DDD66-FD03-4DEE-8304-847CEB4E75BE}"/>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4839EF5B-F01C-4865-A22C-513D084D640F}"/>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767776D5-CFCC-4691-B63E-3659A1F2F8D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3769"/>
            <a:ext cx="9186488" cy="2052058"/>
          </a:xfrm>
          <a:prstGeom prst="rect">
            <a:avLst/>
          </a:prstGeom>
        </p:spPr>
      </p:pic>
      <p:pic>
        <p:nvPicPr>
          <p:cNvPr id="5" name="Picture 4">
            <a:extLst>
              <a:ext uri="{FF2B5EF4-FFF2-40B4-BE49-F238E27FC236}">
                <a16:creationId xmlns:a16="http://schemas.microsoft.com/office/drawing/2014/main" id="{5CE0A542-D10D-4F02-AE68-34CA6D4C7826}"/>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71346495-9057-4C69-B2D7-96E71E5FA7E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AA447AF3-0E8E-4897-9CF1-26D1CB3F6E23}"/>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5" name="Picture 4">
            <a:extLst>
              <a:ext uri="{FF2B5EF4-FFF2-40B4-BE49-F238E27FC236}">
                <a16:creationId xmlns:a16="http://schemas.microsoft.com/office/drawing/2014/main" id="{A27442FF-D208-458A-BD63-86FF65CE06EC}"/>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EF644A2A-14D7-4787-B9AC-BA4B6FA79350}"/>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3806D762-5B62-4327-8AF6-63EA14BD8C7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8584"/>
            <a:ext cx="9186488" cy="2026332"/>
          </a:xfrm>
          <a:prstGeom prst="rect">
            <a:avLst/>
          </a:prstGeom>
        </p:spPr>
      </p:pic>
      <p:pic>
        <p:nvPicPr>
          <p:cNvPr id="4" name="Picture 3">
            <a:extLst>
              <a:ext uri="{FF2B5EF4-FFF2-40B4-BE49-F238E27FC236}">
                <a16:creationId xmlns:a16="http://schemas.microsoft.com/office/drawing/2014/main" id="{D6B8C60B-BECC-4060-9ED7-30536D6DD386}"/>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9F5BB53C-1BA3-4A29-9013-22EBB2E5DF51}"/>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E7217F6D-AF17-49D0-A875-A15790DF77C0}"/>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pic>
        <p:nvPicPr>
          <p:cNvPr id="5" name="Picture 4">
            <a:extLst>
              <a:ext uri="{FF2B5EF4-FFF2-40B4-BE49-F238E27FC236}">
                <a16:creationId xmlns:a16="http://schemas.microsoft.com/office/drawing/2014/main" id="{D4592AAA-2184-48DD-92D7-06831171CDB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F07B38A8-D550-43A8-BFD0-EC5D31CC37B9}"/>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2C26B608-AB98-412A-944D-31E930E33375}"/>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0066A1"/>
        </a:solidFill>
        <a:effectLst/>
      </p:bgPr>
    </p:bg>
    <p:spTree>
      <p:nvGrpSpPr>
        <p:cNvPr id="1" name=""/>
        <p:cNvGrpSpPr/>
        <p:nvPr/>
      </p:nvGrpSpPr>
      <p:grpSpPr>
        <a:xfrm>
          <a:off x="0" y="0"/>
          <a:ext cx="0" cy="0"/>
          <a:chOff x="0" y="0"/>
          <a:chExt cx="0" cy="0"/>
        </a:xfrm>
      </p:grpSpPr>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 y="1559341"/>
            <a:ext cx="9166852" cy="2024818"/>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4" name="Picture 3">
            <a:extLst>
              <a:ext uri="{FF2B5EF4-FFF2-40B4-BE49-F238E27FC236}">
                <a16:creationId xmlns:a16="http://schemas.microsoft.com/office/drawing/2014/main" id="{81DA962B-D117-44E0-8AD8-5B41F03F4342}"/>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38894B13-499E-4191-9E5D-A6742314344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040CDE62-EAD1-4591-A01F-1FD8023647C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507246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59509"/>
            <a:ext cx="9204416" cy="2024482"/>
          </a:xfrm>
          <a:prstGeom prst="rect">
            <a:avLst/>
          </a:prstGeom>
        </p:spPr>
      </p:pic>
      <p:pic>
        <p:nvPicPr>
          <p:cNvPr id="5" name="Picture 4">
            <a:extLst>
              <a:ext uri="{FF2B5EF4-FFF2-40B4-BE49-F238E27FC236}">
                <a16:creationId xmlns:a16="http://schemas.microsoft.com/office/drawing/2014/main" id="{AB5E32C0-75AB-4580-A211-ED2CFB6074F7}"/>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61114562-06EB-4B21-ABE6-0D02769EB418}"/>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6F2A0DB0-7B19-4288-8134-D280EBE36606}"/>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3769"/>
            <a:ext cx="9204416" cy="2052058"/>
          </a:xfrm>
          <a:prstGeom prst="rect">
            <a:avLst/>
          </a:prstGeom>
        </p:spPr>
      </p:pic>
      <p:pic>
        <p:nvPicPr>
          <p:cNvPr id="5" name="Picture 4">
            <a:extLst>
              <a:ext uri="{FF2B5EF4-FFF2-40B4-BE49-F238E27FC236}">
                <a16:creationId xmlns:a16="http://schemas.microsoft.com/office/drawing/2014/main" id="{5C515EDB-18E8-4191-A1D8-56CDEECD4FFB}"/>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3547200A-A9EC-4A4F-9520-BFA8D7787ACF}"/>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3199D6B4-DD2C-4E34-95A1-91B712026BCA}"/>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3939"/>
            <a:ext cx="9204416" cy="2051717"/>
          </a:xfrm>
          <a:prstGeom prst="rect">
            <a:avLst/>
          </a:prstGeom>
        </p:spPr>
      </p:pic>
      <p:pic>
        <p:nvPicPr>
          <p:cNvPr id="5" name="Picture 4">
            <a:extLst>
              <a:ext uri="{FF2B5EF4-FFF2-40B4-BE49-F238E27FC236}">
                <a16:creationId xmlns:a16="http://schemas.microsoft.com/office/drawing/2014/main" id="{283CCF86-B691-4577-8A61-D8093AF58671}"/>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939BCB12-3232-403F-A7FB-A8773771AAA4}"/>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5B30A95B-14D8-4524-94E9-F8B7EE98071B}"/>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50381"/>
            <a:ext cx="9204416" cy="2042738"/>
          </a:xfrm>
          <a:prstGeom prst="rect">
            <a:avLst/>
          </a:prstGeom>
        </p:spPr>
      </p:pic>
      <p:pic>
        <p:nvPicPr>
          <p:cNvPr id="5" name="Picture 4">
            <a:extLst>
              <a:ext uri="{FF2B5EF4-FFF2-40B4-BE49-F238E27FC236}">
                <a16:creationId xmlns:a16="http://schemas.microsoft.com/office/drawing/2014/main" id="{6A189FF4-80E1-4CA5-96F2-76392E3DBD5B}"/>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6935096B-B099-4B59-9647-13CE5DF23EE9}"/>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ED567D75-BAC0-4955-9505-16D1665302FE}"/>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1779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solidFill>
          <a:srgbClr val="0066A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1C74D-134F-4EB2-9532-ED3805FDC8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5" y="4208250"/>
            <a:ext cx="3689913"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pic>
        <p:nvPicPr>
          <p:cNvPr id="8" name="Picture 7">
            <a:extLst>
              <a:ext uri="{FF2B5EF4-FFF2-40B4-BE49-F238E27FC236}">
                <a16:creationId xmlns:a16="http://schemas.microsoft.com/office/drawing/2014/main" id="{B17DC3D7-8DEE-4849-B706-249C7A4FCE03}"/>
              </a:ext>
            </a:extLst>
          </p:cNvPr>
          <p:cNvPicPr>
            <a:picLocks noChangeAspect="1"/>
          </p:cNvPicPr>
          <p:nvPr userDrawn="1"/>
        </p:nvPicPr>
        <p:blipFill>
          <a:blip r:embed="rId4"/>
          <a:stretch>
            <a:fillRect/>
          </a:stretch>
        </p:blipFill>
        <p:spPr>
          <a:xfrm>
            <a:off x="251520" y="3776778"/>
            <a:ext cx="572570" cy="624101"/>
          </a:xfrm>
          <a:prstGeom prst="rect">
            <a:avLst/>
          </a:prstGeom>
        </p:spPr>
      </p:pic>
      <p:sp>
        <p:nvSpPr>
          <p:cNvPr id="10" name="Title 5">
            <a:extLst>
              <a:ext uri="{FF2B5EF4-FFF2-40B4-BE49-F238E27FC236}">
                <a16:creationId xmlns:a16="http://schemas.microsoft.com/office/drawing/2014/main" id="{97627968-728A-42CA-B1AF-2A6E6F87434F}"/>
              </a:ext>
            </a:extLst>
          </p:cNvPr>
          <p:cNvSpPr txBox="1">
            <a:spLocks/>
          </p:cNvSpPr>
          <p:nvPr userDrawn="1"/>
        </p:nvSpPr>
        <p:spPr>
          <a:xfrm>
            <a:off x="833023" y="384821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9ACCB454-2335-4752-A89E-B81174D6D545}"/>
              </a:ext>
            </a:extLst>
          </p:cNvPr>
          <p:cNvSpPr txBox="1">
            <a:spLocks/>
          </p:cNvSpPr>
          <p:nvPr userDrawn="1"/>
        </p:nvSpPr>
        <p:spPr>
          <a:xfrm>
            <a:off x="827584" y="4100528"/>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629201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text only">
    <p:bg bwMode="gray">
      <p:bgPr>
        <a:solidFill>
          <a:srgbClr val="0066A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93DCF-B2CE-437E-84DF-CE8486889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AddClassification"/>
          <p:cNvSpPr txBox="1">
            <a:spLocks noChangeArrowheads="1"/>
          </p:cNvSpPr>
          <p:nvPr userDrawn="1"/>
        </p:nvSpPr>
        <p:spPr bwMode="auto">
          <a:xfrm>
            <a:off x="3830451" y="4652161"/>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For internal use</a:t>
            </a:r>
            <a:endParaRPr lang="en-US" sz="800" b="0" dirty="0">
              <a:solidFill>
                <a:schemeClr val="bg1"/>
              </a:solidFill>
              <a:latin typeface="Verdana" pitchFamily="34" charset="0"/>
              <a:ea typeface="Verdana" pitchFamily="34" charset="0"/>
              <a:cs typeface="Verdana" pitchFamily="34" charset="0"/>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3" y="1487559"/>
            <a:ext cx="8370094" cy="2168382"/>
          </a:xfrm>
          <a:prstGeom prst="rect">
            <a:avLst/>
          </a:prstGeom>
        </p:spPr>
        <p:txBody>
          <a:bodyPr lIns="0" tIns="0" rIns="0" bIns="0" anchor="ctr">
            <a:spAutoFit/>
          </a:bodyPr>
          <a:lstStyle>
            <a:lvl1pPr>
              <a:lnSpc>
                <a:spcPts val="5625"/>
              </a:lnSpc>
              <a:defRPr sz="4800" b="0" i="0" baseline="0">
                <a:solidFill>
                  <a:schemeClr val="bg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pic>
        <p:nvPicPr>
          <p:cNvPr id="2" name="Picture 1">
            <a:extLst>
              <a:ext uri="{FF2B5EF4-FFF2-40B4-BE49-F238E27FC236}">
                <a16:creationId xmlns:a16="http://schemas.microsoft.com/office/drawing/2014/main" id="{C844AD35-5C85-4BC8-9D86-48F96C041F7A}"/>
              </a:ext>
            </a:extLst>
          </p:cNvPr>
          <p:cNvPicPr>
            <a:picLocks noChangeAspect="1"/>
          </p:cNvPicPr>
          <p:nvPr userDrawn="1"/>
        </p:nvPicPr>
        <p:blipFill>
          <a:blip r:embed="rId4"/>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8715F07D-B740-41F5-AD14-1D0A209B39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4" name="Title 5">
            <a:extLst>
              <a:ext uri="{FF2B5EF4-FFF2-40B4-BE49-F238E27FC236}">
                <a16:creationId xmlns:a16="http://schemas.microsoft.com/office/drawing/2014/main" id="{83977713-C60D-4240-8043-00F3271673E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06672417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lvl1pPr>
              <a:defRPr sz="1200"/>
            </a:lvl1pPr>
            <a:lvl2pPr>
              <a:defRPr sz="1200"/>
            </a:lvl2pPr>
            <a:lvl3pPr>
              <a:defRPr sz="1200"/>
            </a:lvl3pPr>
            <a:lvl4pPr>
              <a:defRPr sz="1200"/>
            </a:lvl4pPr>
            <a:lvl5pPr>
              <a:defRPr sz="1200"/>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F3274F47-D345-407F-8C1F-F74AA296B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9" name="Group 8">
            <a:extLst>
              <a:ext uri="{FF2B5EF4-FFF2-40B4-BE49-F238E27FC236}">
                <a16:creationId xmlns:a16="http://schemas.microsoft.com/office/drawing/2014/main" id="{B8539153-295F-45DA-B578-EDE6A3A4BEDD}"/>
              </a:ext>
            </a:extLst>
          </p:cNvPr>
          <p:cNvGrpSpPr/>
          <p:nvPr userDrawn="1"/>
        </p:nvGrpSpPr>
        <p:grpSpPr>
          <a:xfrm>
            <a:off x="6839744" y="169526"/>
            <a:ext cx="2304256" cy="648072"/>
            <a:chOff x="3707904" y="1491630"/>
            <a:chExt cx="2304256" cy="648072"/>
          </a:xfrm>
        </p:grpSpPr>
        <p:sp>
          <p:nvSpPr>
            <p:cNvPr id="8" name="Title 5">
              <a:extLst>
                <a:ext uri="{FF2B5EF4-FFF2-40B4-BE49-F238E27FC236}">
                  <a16:creationId xmlns:a16="http://schemas.microsoft.com/office/drawing/2014/main" id="{36C0BD71-2E9B-428F-BD67-ADE072D957D2}"/>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F791F1BB-9496-465A-9491-5293D929C183}"/>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13" name="Graphic 12">
            <a:extLst>
              <a:ext uri="{FF2B5EF4-FFF2-40B4-BE49-F238E27FC236}">
                <a16:creationId xmlns:a16="http://schemas.microsoft.com/office/drawing/2014/main" id="{43887A7D-30C9-466B-A657-56E13592F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spTree>
    <p:extLst>
      <p:ext uri="{BB962C8B-B14F-4D97-AF65-F5344CB8AC3E}">
        <p14:creationId xmlns:p14="http://schemas.microsoft.com/office/powerpoint/2010/main" val="25967188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Number slide #1">
    <p:bg>
      <p:bgPr>
        <a:solidFill>
          <a:srgbClr val="0066A1"/>
        </a:solidFill>
        <a:effectLst/>
      </p:bgPr>
    </p:bg>
    <p:spTree>
      <p:nvGrpSpPr>
        <p:cNvPr id="1" name=""/>
        <p:cNvGrpSpPr/>
        <p:nvPr/>
      </p:nvGrpSpPr>
      <p:grpSpPr>
        <a:xfrm>
          <a:off x="0" y="0"/>
          <a:ext cx="0" cy="0"/>
          <a:chOff x="0" y="0"/>
          <a:chExt cx="0" cy="0"/>
        </a:xfrm>
      </p:grpSpPr>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 y="1559341"/>
            <a:ext cx="9166852" cy="2024818"/>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4" name="Picture 3">
            <a:extLst>
              <a:ext uri="{FF2B5EF4-FFF2-40B4-BE49-F238E27FC236}">
                <a16:creationId xmlns:a16="http://schemas.microsoft.com/office/drawing/2014/main" id="{81DA962B-D117-44E0-8AD8-5B41F03F4342}"/>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38894B13-499E-4191-9E5D-A6742314344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040CDE62-EAD1-4591-A01F-1FD8023647C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921519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Number slide #2">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2" y="1534505"/>
            <a:ext cx="9192464" cy="2050585"/>
          </a:xfrm>
          <a:prstGeom prst="rect">
            <a:avLst/>
          </a:prstGeom>
        </p:spPr>
      </p:pic>
      <p:pic>
        <p:nvPicPr>
          <p:cNvPr id="4" name="Picture 3">
            <a:extLst>
              <a:ext uri="{FF2B5EF4-FFF2-40B4-BE49-F238E27FC236}">
                <a16:creationId xmlns:a16="http://schemas.microsoft.com/office/drawing/2014/main" id="{ED0F654B-73E6-426F-A16E-080F76A39A0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A08DCC2D-BFF9-4191-9202-C7C930FFBEEA}"/>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976DAE5-D59C-449D-9D44-0BCF5A3120C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372600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Number slide #3">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3939"/>
            <a:ext cx="9180512" cy="2051717"/>
          </a:xfrm>
          <a:prstGeom prst="rect">
            <a:avLst/>
          </a:prstGeom>
        </p:spPr>
      </p:pic>
      <p:pic>
        <p:nvPicPr>
          <p:cNvPr id="4" name="Picture 3">
            <a:extLst>
              <a:ext uri="{FF2B5EF4-FFF2-40B4-BE49-F238E27FC236}">
                <a16:creationId xmlns:a16="http://schemas.microsoft.com/office/drawing/2014/main" id="{1EC13A90-3513-4841-B712-938A8C20DC7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7F1C36CA-74A8-4526-8E0E-EDDAF7D6D5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81DF331-41E6-4381-8FF3-7B6447726AE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88196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lvl1pPr>
              <a:defRPr sz="1200"/>
            </a:lvl1pPr>
            <a:lvl2pPr>
              <a:defRPr sz="1200"/>
            </a:lvl2pPr>
            <a:lvl3pPr>
              <a:defRPr sz="1200"/>
            </a:lvl3pPr>
            <a:lvl4pPr>
              <a:defRPr sz="1200"/>
            </a:lvl4pPr>
            <a:lvl5pPr>
              <a:defRPr sz="1200"/>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F3274F47-D345-407F-8C1F-F74AA296B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9" name="Group 8">
            <a:extLst>
              <a:ext uri="{FF2B5EF4-FFF2-40B4-BE49-F238E27FC236}">
                <a16:creationId xmlns:a16="http://schemas.microsoft.com/office/drawing/2014/main" id="{B8539153-295F-45DA-B578-EDE6A3A4BEDD}"/>
              </a:ext>
            </a:extLst>
          </p:cNvPr>
          <p:cNvGrpSpPr/>
          <p:nvPr userDrawn="1"/>
        </p:nvGrpSpPr>
        <p:grpSpPr>
          <a:xfrm>
            <a:off x="6839744" y="169526"/>
            <a:ext cx="2304256" cy="648072"/>
            <a:chOff x="3707904" y="1491630"/>
            <a:chExt cx="2304256" cy="648072"/>
          </a:xfrm>
        </p:grpSpPr>
        <p:sp>
          <p:nvSpPr>
            <p:cNvPr id="8" name="Title 5">
              <a:extLst>
                <a:ext uri="{FF2B5EF4-FFF2-40B4-BE49-F238E27FC236}">
                  <a16:creationId xmlns:a16="http://schemas.microsoft.com/office/drawing/2014/main" id="{36C0BD71-2E9B-428F-BD67-ADE072D957D2}"/>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F791F1BB-9496-465A-9491-5293D929C183}"/>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13" name="Graphic 12">
            <a:extLst>
              <a:ext uri="{FF2B5EF4-FFF2-40B4-BE49-F238E27FC236}">
                <a16:creationId xmlns:a16="http://schemas.microsoft.com/office/drawing/2014/main" id="{43887A7D-30C9-466B-A657-56E13592F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spTree>
    <p:extLst>
      <p:ext uri="{BB962C8B-B14F-4D97-AF65-F5344CB8AC3E}">
        <p14:creationId xmlns:p14="http://schemas.microsoft.com/office/powerpoint/2010/main" val="158607829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9341"/>
            <a:ext cx="9180512" cy="2024818"/>
          </a:xfrm>
          <a:prstGeom prst="rect">
            <a:avLst/>
          </a:prstGeom>
        </p:spPr>
      </p:pic>
      <p:pic>
        <p:nvPicPr>
          <p:cNvPr id="4" name="Picture 3">
            <a:extLst>
              <a:ext uri="{FF2B5EF4-FFF2-40B4-BE49-F238E27FC236}">
                <a16:creationId xmlns:a16="http://schemas.microsoft.com/office/drawing/2014/main" id="{AC280C9A-9BDC-4199-9AFB-15DE50B67CAB}"/>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5B531E99-96B9-49C3-AF91-FB211363F07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223CF1D-13B5-42C7-B815-5AE231AD9E07}"/>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932273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Number slide #5">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pic>
        <p:nvPicPr>
          <p:cNvPr id="4" name="Picture 3">
            <a:extLst>
              <a:ext uri="{FF2B5EF4-FFF2-40B4-BE49-F238E27FC236}">
                <a16:creationId xmlns:a16="http://schemas.microsoft.com/office/drawing/2014/main" id="{F253988E-F33D-4E16-860D-4933E422038D}"/>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92B7C268-08CE-48F5-9DD7-CFEA6495926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DCE58BF-2F00-4DA0-B6CD-2282F68A3E73}"/>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4042654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Number slide #6">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438E0789-A3BB-4763-BB16-A88AC8EE01EA}"/>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630F85B0-B319-40F4-AE5A-26081567D39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B9C64657-08EF-46F4-AA66-B91B1E447941}"/>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868827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4" name="Picture 3">
            <a:extLst>
              <a:ext uri="{FF2B5EF4-FFF2-40B4-BE49-F238E27FC236}">
                <a16:creationId xmlns:a16="http://schemas.microsoft.com/office/drawing/2014/main" id="{DF04E0F5-FCB1-4965-9D40-5231D39E1014}"/>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BF02E4B6-6E65-4E2B-96A8-9D7943A72E3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179B438-84CB-4360-B0E3-EEB807C303F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470472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Closing Slide">
    <p:bg bwMode="gray">
      <p:bgPr>
        <a:solidFill>
          <a:srgbClr val="0066A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1C74D-134F-4EB2-9532-ED3805FDC8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5" y="4208250"/>
            <a:ext cx="3689913"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pic>
        <p:nvPicPr>
          <p:cNvPr id="8" name="Picture 7">
            <a:extLst>
              <a:ext uri="{FF2B5EF4-FFF2-40B4-BE49-F238E27FC236}">
                <a16:creationId xmlns:a16="http://schemas.microsoft.com/office/drawing/2014/main" id="{B17DC3D7-8DEE-4849-B706-249C7A4FCE03}"/>
              </a:ext>
            </a:extLst>
          </p:cNvPr>
          <p:cNvPicPr>
            <a:picLocks noChangeAspect="1"/>
          </p:cNvPicPr>
          <p:nvPr userDrawn="1"/>
        </p:nvPicPr>
        <p:blipFill>
          <a:blip r:embed="rId4"/>
          <a:stretch>
            <a:fillRect/>
          </a:stretch>
        </p:blipFill>
        <p:spPr>
          <a:xfrm>
            <a:off x="251520" y="3776778"/>
            <a:ext cx="572570" cy="624101"/>
          </a:xfrm>
          <a:prstGeom prst="rect">
            <a:avLst/>
          </a:prstGeom>
        </p:spPr>
      </p:pic>
      <p:sp>
        <p:nvSpPr>
          <p:cNvPr id="10" name="Title 5">
            <a:extLst>
              <a:ext uri="{FF2B5EF4-FFF2-40B4-BE49-F238E27FC236}">
                <a16:creationId xmlns:a16="http://schemas.microsoft.com/office/drawing/2014/main" id="{97627968-728A-42CA-B1AF-2A6E6F87434F}"/>
              </a:ext>
            </a:extLst>
          </p:cNvPr>
          <p:cNvSpPr txBox="1">
            <a:spLocks/>
          </p:cNvSpPr>
          <p:nvPr userDrawn="1"/>
        </p:nvSpPr>
        <p:spPr>
          <a:xfrm>
            <a:off x="833023" y="384821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9ACCB454-2335-4752-A89E-B81174D6D545}"/>
              </a:ext>
            </a:extLst>
          </p:cNvPr>
          <p:cNvSpPr txBox="1">
            <a:spLocks/>
          </p:cNvSpPr>
          <p:nvPr userDrawn="1"/>
        </p:nvSpPr>
        <p:spPr>
          <a:xfrm>
            <a:off x="827584" y="4100528"/>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363070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text only">
    <p:bg bwMode="gray">
      <p:bgPr>
        <a:solidFill>
          <a:srgbClr val="0066A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93DCF-B2CE-437E-84DF-CE8486889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AddClassification"/>
          <p:cNvSpPr txBox="1">
            <a:spLocks noChangeArrowheads="1"/>
          </p:cNvSpPr>
          <p:nvPr/>
        </p:nvSpPr>
        <p:spPr bwMode="auto">
          <a:xfrm>
            <a:off x="3830451" y="4652161"/>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For internal use</a:t>
            </a:r>
            <a:endParaRPr lang="en-US" sz="800" b="0" dirty="0">
              <a:solidFill>
                <a:schemeClr val="bg1"/>
              </a:solidFill>
              <a:latin typeface="Verdana" pitchFamily="34" charset="0"/>
              <a:ea typeface="Verdana" pitchFamily="34" charset="0"/>
              <a:cs typeface="Verdan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3" y="1487559"/>
            <a:ext cx="8370094" cy="2168382"/>
          </a:xfrm>
          <a:prstGeom prst="rect">
            <a:avLst/>
          </a:prstGeom>
        </p:spPr>
        <p:txBody>
          <a:bodyPr lIns="0" tIns="0" rIns="0" bIns="0" anchor="ctr">
            <a:spAutoFit/>
          </a:bodyPr>
          <a:lstStyle>
            <a:lvl1pPr>
              <a:lnSpc>
                <a:spcPts val="5625"/>
              </a:lnSpc>
              <a:defRPr sz="4800" b="0" i="0" baseline="0">
                <a:solidFill>
                  <a:schemeClr val="bg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pic>
        <p:nvPicPr>
          <p:cNvPr id="2" name="Picture 1">
            <a:extLst>
              <a:ext uri="{FF2B5EF4-FFF2-40B4-BE49-F238E27FC236}">
                <a16:creationId xmlns:a16="http://schemas.microsoft.com/office/drawing/2014/main" id="{C844AD35-5C85-4BC8-9D86-48F96C041F7A}"/>
              </a:ext>
            </a:extLst>
          </p:cNvPr>
          <p:cNvPicPr>
            <a:picLocks noChangeAspect="1"/>
          </p:cNvPicPr>
          <p:nvPr/>
        </p:nvPicPr>
        <p:blipFill>
          <a:blip r:embed="rId4"/>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8715F07D-B740-41F5-AD14-1D0A209B39C3}"/>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4" name="Title 5">
            <a:extLst>
              <a:ext uri="{FF2B5EF4-FFF2-40B4-BE49-F238E27FC236}">
                <a16:creationId xmlns:a16="http://schemas.microsoft.com/office/drawing/2014/main" id="{83977713-C60D-4240-8043-00F3271673E4}"/>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15" name="Picture 14">
            <a:extLst>
              <a:ext uri="{FF2B5EF4-FFF2-40B4-BE49-F238E27FC236}">
                <a16:creationId xmlns:a16="http://schemas.microsoft.com/office/drawing/2014/main" id="{215A171F-085D-443E-A5C1-7A5F759C4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AddClassification">
            <a:extLst>
              <a:ext uri="{FF2B5EF4-FFF2-40B4-BE49-F238E27FC236}">
                <a16:creationId xmlns:a16="http://schemas.microsoft.com/office/drawing/2014/main" id="{DDFF1423-60D5-4DE3-873D-0149F8F64C62}"/>
              </a:ext>
            </a:extLst>
          </p:cNvPr>
          <p:cNvSpPr txBox="1">
            <a:spLocks noChangeArrowheads="1"/>
          </p:cNvSpPr>
          <p:nvPr userDrawn="1"/>
        </p:nvSpPr>
        <p:spPr bwMode="auto">
          <a:xfrm>
            <a:off x="3830451" y="4652161"/>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For internal use</a:t>
            </a:r>
            <a:endParaRPr lang="en-US" sz="800" b="0" dirty="0">
              <a:solidFill>
                <a:schemeClr val="bg1"/>
              </a:solidFill>
              <a:latin typeface="Verdana" pitchFamily="34" charset="0"/>
              <a:ea typeface="Verdana" pitchFamily="34" charset="0"/>
              <a:cs typeface="Verdana" pitchFamily="34" charset="0"/>
            </a:endParaRPr>
          </a:p>
        </p:txBody>
      </p:sp>
      <p:pic>
        <p:nvPicPr>
          <p:cNvPr id="17" name="Picture 16">
            <a:extLst>
              <a:ext uri="{FF2B5EF4-FFF2-40B4-BE49-F238E27FC236}">
                <a16:creationId xmlns:a16="http://schemas.microsoft.com/office/drawing/2014/main" id="{2D0C21EA-E351-4A57-887C-1E7E64BC21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pic>
        <p:nvPicPr>
          <p:cNvPr id="18" name="Picture 17">
            <a:extLst>
              <a:ext uri="{FF2B5EF4-FFF2-40B4-BE49-F238E27FC236}">
                <a16:creationId xmlns:a16="http://schemas.microsoft.com/office/drawing/2014/main" id="{07728BC6-C3B5-4B47-9E02-EF3D4F318347}"/>
              </a:ext>
            </a:extLst>
          </p:cNvPr>
          <p:cNvPicPr>
            <a:picLocks noChangeAspect="1"/>
          </p:cNvPicPr>
          <p:nvPr userDrawn="1"/>
        </p:nvPicPr>
        <p:blipFill>
          <a:blip r:embed="rId4"/>
          <a:stretch>
            <a:fillRect/>
          </a:stretch>
        </p:blipFill>
        <p:spPr>
          <a:xfrm>
            <a:off x="251520" y="4372526"/>
            <a:ext cx="572570" cy="624101"/>
          </a:xfrm>
          <a:prstGeom prst="rect">
            <a:avLst/>
          </a:prstGeom>
        </p:spPr>
      </p:pic>
      <p:sp>
        <p:nvSpPr>
          <p:cNvPr id="19" name="Title 5">
            <a:extLst>
              <a:ext uri="{FF2B5EF4-FFF2-40B4-BE49-F238E27FC236}">
                <a16:creationId xmlns:a16="http://schemas.microsoft.com/office/drawing/2014/main" id="{366D7A84-DA23-4748-8599-906182A6A26B}"/>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20" name="Title 5">
            <a:extLst>
              <a:ext uri="{FF2B5EF4-FFF2-40B4-BE49-F238E27FC236}">
                <a16:creationId xmlns:a16="http://schemas.microsoft.com/office/drawing/2014/main" id="{3E9810EB-2487-48AA-A0D9-BB214028E067}"/>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52864383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umber slide #1">
    <p:bg>
      <p:bgPr>
        <a:solidFill>
          <a:srgbClr val="0066A1"/>
        </a:solidFill>
        <a:effectLst/>
      </p:bgPr>
    </p:bg>
    <p:spTree>
      <p:nvGrpSpPr>
        <p:cNvPr id="1" name=""/>
        <p:cNvGrpSpPr/>
        <p:nvPr/>
      </p:nvGrpSpPr>
      <p:grpSpPr>
        <a:xfrm>
          <a:off x="0" y="0"/>
          <a:ext cx="0" cy="0"/>
          <a:chOff x="0" y="0"/>
          <a:chExt cx="0" cy="0"/>
        </a:xfrm>
      </p:grpSpPr>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 y="1559341"/>
            <a:ext cx="9166852" cy="2024818"/>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4" name="Picture 3">
            <a:extLst>
              <a:ext uri="{FF2B5EF4-FFF2-40B4-BE49-F238E27FC236}">
                <a16:creationId xmlns:a16="http://schemas.microsoft.com/office/drawing/2014/main" id="{81DA962B-D117-44E0-8AD8-5B41F03F4342}"/>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38894B13-499E-4191-9E5D-A67423143446}"/>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040CDE62-EAD1-4591-A01F-1FD8023647CD}"/>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99EEA086-651C-4846-887E-0305BB4D64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 y="1559341"/>
            <a:ext cx="9166852" cy="2024818"/>
          </a:xfrm>
          <a:prstGeom prst="rect">
            <a:avLst/>
          </a:prstGeom>
        </p:spPr>
      </p:pic>
      <p:pic>
        <p:nvPicPr>
          <p:cNvPr id="8" name="Picture 7">
            <a:extLst>
              <a:ext uri="{FF2B5EF4-FFF2-40B4-BE49-F238E27FC236}">
                <a16:creationId xmlns:a16="http://schemas.microsoft.com/office/drawing/2014/main" id="{A2D41A86-4E6D-4C6A-9810-A7325905CB30}"/>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01D9BA2C-9B91-4B2F-A044-961BDC402EED}"/>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F440C4A5-26EA-43B8-AE2F-70307CFE8BAC}"/>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60778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lvl1pPr>
              <a:defRPr sz="1200"/>
            </a:lvl1pPr>
            <a:lvl2pPr>
              <a:defRPr sz="1200"/>
            </a:lvl2pPr>
            <a:lvl3pPr>
              <a:defRPr sz="1200"/>
            </a:lvl3pPr>
            <a:lvl4pPr>
              <a:defRPr sz="1200"/>
            </a:lvl4pPr>
            <a:lvl5pPr>
              <a:defRPr sz="1200"/>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5" name="Straight Connector 4"/>
          <p:cNvCxnSpPr>
            <a:cxnSpLocks/>
          </p:cNvCxnSpPr>
          <p:nvPr/>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F3274F47-D345-407F-8C1F-F74AA296B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9" name="Group 8">
            <a:extLst>
              <a:ext uri="{FF2B5EF4-FFF2-40B4-BE49-F238E27FC236}">
                <a16:creationId xmlns:a16="http://schemas.microsoft.com/office/drawing/2014/main" id="{B8539153-295F-45DA-B578-EDE6A3A4BEDD}"/>
              </a:ext>
            </a:extLst>
          </p:cNvPr>
          <p:cNvGrpSpPr/>
          <p:nvPr/>
        </p:nvGrpSpPr>
        <p:grpSpPr>
          <a:xfrm>
            <a:off x="6839744" y="169526"/>
            <a:ext cx="2304256" cy="648072"/>
            <a:chOff x="3707904" y="1491630"/>
            <a:chExt cx="2304256" cy="648072"/>
          </a:xfrm>
        </p:grpSpPr>
        <p:sp>
          <p:nvSpPr>
            <p:cNvPr id="8" name="Title 5">
              <a:extLst>
                <a:ext uri="{FF2B5EF4-FFF2-40B4-BE49-F238E27FC236}">
                  <a16:creationId xmlns:a16="http://schemas.microsoft.com/office/drawing/2014/main" id="{36C0BD71-2E9B-428F-BD67-ADE072D957D2}"/>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F791F1BB-9496-465A-9491-5293D929C183}"/>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13" name="Graphic 12">
            <a:extLst>
              <a:ext uri="{FF2B5EF4-FFF2-40B4-BE49-F238E27FC236}">
                <a16:creationId xmlns:a16="http://schemas.microsoft.com/office/drawing/2014/main" id="{43887A7D-30C9-466B-A657-56E13592FC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pic>
        <p:nvPicPr>
          <p:cNvPr id="14" name="Picture 13">
            <a:extLst>
              <a:ext uri="{FF2B5EF4-FFF2-40B4-BE49-F238E27FC236}">
                <a16:creationId xmlns:a16="http://schemas.microsoft.com/office/drawing/2014/main" id="{DBCA3B68-4514-4268-A025-2494F60B0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15" name="Straight Connector 14">
            <a:extLst>
              <a:ext uri="{FF2B5EF4-FFF2-40B4-BE49-F238E27FC236}">
                <a16:creationId xmlns:a16="http://schemas.microsoft.com/office/drawing/2014/main" id="{B054A76F-64FB-4707-899A-8262AB55424A}"/>
              </a:ext>
            </a:extLst>
          </p:cNvPr>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355BD3-F37D-49FE-ADE3-0613C2AF93CF}"/>
              </a:ext>
            </a:extLst>
          </p:cNvPr>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7" name="Picture 16" descr="A picture containing light&#10;&#10;Description automatically generated">
            <a:extLst>
              <a:ext uri="{FF2B5EF4-FFF2-40B4-BE49-F238E27FC236}">
                <a16:creationId xmlns:a16="http://schemas.microsoft.com/office/drawing/2014/main" id="{6A70AC33-3094-4808-8D76-95B55FDCA6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18" name="Group 17">
            <a:extLst>
              <a:ext uri="{FF2B5EF4-FFF2-40B4-BE49-F238E27FC236}">
                <a16:creationId xmlns:a16="http://schemas.microsoft.com/office/drawing/2014/main" id="{1EE5AC69-D710-4A51-B0EB-56EF8398D2A3}"/>
              </a:ext>
            </a:extLst>
          </p:cNvPr>
          <p:cNvGrpSpPr/>
          <p:nvPr userDrawn="1"/>
        </p:nvGrpSpPr>
        <p:grpSpPr>
          <a:xfrm>
            <a:off x="6839744" y="169526"/>
            <a:ext cx="2304256" cy="648072"/>
            <a:chOff x="3707904" y="1491630"/>
            <a:chExt cx="2304256" cy="648072"/>
          </a:xfrm>
        </p:grpSpPr>
        <p:sp>
          <p:nvSpPr>
            <p:cNvPr id="19" name="Title 5">
              <a:extLst>
                <a:ext uri="{FF2B5EF4-FFF2-40B4-BE49-F238E27FC236}">
                  <a16:creationId xmlns:a16="http://schemas.microsoft.com/office/drawing/2014/main" id="{ECB26C5A-1EBA-45E1-9D81-247D21B58EB9}"/>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20" name="Title 5">
              <a:extLst>
                <a:ext uri="{FF2B5EF4-FFF2-40B4-BE49-F238E27FC236}">
                  <a16:creationId xmlns:a16="http://schemas.microsoft.com/office/drawing/2014/main" id="{B09A6E14-EA28-4179-9CCA-2889B95EA669}"/>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21" name="Graphic 20">
            <a:extLst>
              <a:ext uri="{FF2B5EF4-FFF2-40B4-BE49-F238E27FC236}">
                <a16:creationId xmlns:a16="http://schemas.microsoft.com/office/drawing/2014/main" id="{91D2C90E-0171-4841-880B-17EA9FA234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spTree>
    <p:extLst>
      <p:ext uri="{BB962C8B-B14F-4D97-AF65-F5344CB8AC3E}">
        <p14:creationId xmlns:p14="http://schemas.microsoft.com/office/powerpoint/2010/main" val="96700552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cxnSp>
        <p:nvCxnSpPr>
          <p:cNvPr id="5" name="Straight Connector 4"/>
          <p:cNvCxnSpPr>
            <a:cxnSpLocks/>
          </p:cNvCxnSpPr>
          <p:nvPr/>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pic>
        <p:nvPicPr>
          <p:cNvPr id="8" name="Picture 7" descr="A picture containing light&#10;&#10;Description automatically generated">
            <a:extLst>
              <a:ext uri="{FF2B5EF4-FFF2-40B4-BE49-F238E27FC236}">
                <a16:creationId xmlns:a16="http://schemas.microsoft.com/office/drawing/2014/main" id="{D8B4EAD2-69DB-4BB7-8D81-92377CDA7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10" name="Group 9">
            <a:extLst>
              <a:ext uri="{FF2B5EF4-FFF2-40B4-BE49-F238E27FC236}">
                <a16:creationId xmlns:a16="http://schemas.microsoft.com/office/drawing/2014/main" id="{26A8E440-5387-4421-AF5C-D2ED220B5D33}"/>
              </a:ext>
            </a:extLst>
          </p:cNvPr>
          <p:cNvGrpSpPr/>
          <p:nvPr/>
        </p:nvGrpSpPr>
        <p:grpSpPr>
          <a:xfrm>
            <a:off x="6839744" y="169526"/>
            <a:ext cx="2304256" cy="648072"/>
            <a:chOff x="3707904" y="1491630"/>
            <a:chExt cx="2304256" cy="648072"/>
          </a:xfrm>
        </p:grpSpPr>
        <p:sp>
          <p:nvSpPr>
            <p:cNvPr id="11" name="Title 5">
              <a:extLst>
                <a:ext uri="{FF2B5EF4-FFF2-40B4-BE49-F238E27FC236}">
                  <a16:creationId xmlns:a16="http://schemas.microsoft.com/office/drawing/2014/main" id="{9C451FC2-B05B-43A1-8948-BD09D3C38725}"/>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2BA70538-DB70-40DC-983F-E87749C4D49E}"/>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13" name="Graphic 12">
            <a:extLst>
              <a:ext uri="{FF2B5EF4-FFF2-40B4-BE49-F238E27FC236}">
                <a16:creationId xmlns:a16="http://schemas.microsoft.com/office/drawing/2014/main" id="{02CE958B-D3A4-4F6D-9B8A-461553F88A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cxnSp>
        <p:nvCxnSpPr>
          <p:cNvPr id="14" name="Straight Connector 13">
            <a:extLst>
              <a:ext uri="{FF2B5EF4-FFF2-40B4-BE49-F238E27FC236}">
                <a16:creationId xmlns:a16="http://schemas.microsoft.com/office/drawing/2014/main" id="{3313CF5B-EDEA-4294-BFB6-3A3FCF47F06B}"/>
              </a:ext>
            </a:extLst>
          </p:cNvPr>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783000A-9D5D-4BDE-8FEE-7151B49EC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id="{3DA71D0C-FAFA-42C9-8C3A-72624D1D8F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17" name="Group 16">
            <a:extLst>
              <a:ext uri="{FF2B5EF4-FFF2-40B4-BE49-F238E27FC236}">
                <a16:creationId xmlns:a16="http://schemas.microsoft.com/office/drawing/2014/main" id="{5F2373E1-B784-4E9D-B710-23C85D6179B2}"/>
              </a:ext>
            </a:extLst>
          </p:cNvPr>
          <p:cNvGrpSpPr/>
          <p:nvPr userDrawn="1"/>
        </p:nvGrpSpPr>
        <p:grpSpPr>
          <a:xfrm>
            <a:off x="6839744" y="169526"/>
            <a:ext cx="2304256" cy="648072"/>
            <a:chOff x="3707904" y="1491630"/>
            <a:chExt cx="2304256" cy="648072"/>
          </a:xfrm>
        </p:grpSpPr>
        <p:sp>
          <p:nvSpPr>
            <p:cNvPr id="18" name="Title 5">
              <a:extLst>
                <a:ext uri="{FF2B5EF4-FFF2-40B4-BE49-F238E27FC236}">
                  <a16:creationId xmlns:a16="http://schemas.microsoft.com/office/drawing/2014/main" id="{6844E7BC-73BC-423F-BFB5-60506C4C9A50}"/>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9" name="Title 5">
              <a:extLst>
                <a:ext uri="{FF2B5EF4-FFF2-40B4-BE49-F238E27FC236}">
                  <a16:creationId xmlns:a16="http://schemas.microsoft.com/office/drawing/2014/main" id="{60825759-F75B-4135-A2BE-713A7AE10B91}"/>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20" name="Graphic 19">
            <a:extLst>
              <a:ext uri="{FF2B5EF4-FFF2-40B4-BE49-F238E27FC236}">
                <a16:creationId xmlns:a16="http://schemas.microsoft.com/office/drawing/2014/main" id="{85FE6EA9-2BB6-49AB-9ED2-F6329096667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spTree>
    <p:extLst>
      <p:ext uri="{BB962C8B-B14F-4D97-AF65-F5344CB8AC3E}">
        <p14:creationId xmlns:p14="http://schemas.microsoft.com/office/powerpoint/2010/main" val="1416426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umber slide #2">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2" y="1534505"/>
            <a:ext cx="9192464" cy="2050585"/>
          </a:xfrm>
          <a:prstGeom prst="rect">
            <a:avLst/>
          </a:prstGeom>
        </p:spPr>
      </p:pic>
      <p:pic>
        <p:nvPicPr>
          <p:cNvPr id="4" name="Picture 3">
            <a:extLst>
              <a:ext uri="{FF2B5EF4-FFF2-40B4-BE49-F238E27FC236}">
                <a16:creationId xmlns:a16="http://schemas.microsoft.com/office/drawing/2014/main" id="{ED0F654B-73E6-426F-A16E-080F76A39A08}"/>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A08DCC2D-BFF9-4191-9202-C7C930FFBEEA}"/>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976DAE5-D59C-449D-9D44-0BCF5A3120C8}"/>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47980A52-7ED9-4FD8-B24B-4A62543946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2" y="1534505"/>
            <a:ext cx="9192464" cy="2050585"/>
          </a:xfrm>
          <a:prstGeom prst="rect">
            <a:avLst/>
          </a:prstGeom>
        </p:spPr>
      </p:pic>
      <p:pic>
        <p:nvPicPr>
          <p:cNvPr id="8" name="Picture 7">
            <a:extLst>
              <a:ext uri="{FF2B5EF4-FFF2-40B4-BE49-F238E27FC236}">
                <a16:creationId xmlns:a16="http://schemas.microsoft.com/office/drawing/2014/main" id="{EA053FC6-ACDB-457C-925D-F63AC0FA6B3E}"/>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61C886C5-682A-4705-A525-46AF05D92F09}"/>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E8BE0F48-BF1E-4D94-B358-444B298621D5}"/>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422658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pic>
        <p:nvPicPr>
          <p:cNvPr id="8" name="Picture 7" descr="A picture containing light&#10;&#10;Description automatically generated">
            <a:extLst>
              <a:ext uri="{FF2B5EF4-FFF2-40B4-BE49-F238E27FC236}">
                <a16:creationId xmlns:a16="http://schemas.microsoft.com/office/drawing/2014/main" id="{D8B4EAD2-69DB-4BB7-8D81-92377CDA76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10" name="Group 9">
            <a:extLst>
              <a:ext uri="{FF2B5EF4-FFF2-40B4-BE49-F238E27FC236}">
                <a16:creationId xmlns:a16="http://schemas.microsoft.com/office/drawing/2014/main" id="{26A8E440-5387-4421-AF5C-D2ED220B5D33}"/>
              </a:ext>
            </a:extLst>
          </p:cNvPr>
          <p:cNvGrpSpPr/>
          <p:nvPr userDrawn="1"/>
        </p:nvGrpSpPr>
        <p:grpSpPr>
          <a:xfrm>
            <a:off x="6839744" y="169526"/>
            <a:ext cx="2304256" cy="648072"/>
            <a:chOff x="3707904" y="1491630"/>
            <a:chExt cx="2304256" cy="648072"/>
          </a:xfrm>
        </p:grpSpPr>
        <p:sp>
          <p:nvSpPr>
            <p:cNvPr id="11" name="Title 5">
              <a:extLst>
                <a:ext uri="{FF2B5EF4-FFF2-40B4-BE49-F238E27FC236}">
                  <a16:creationId xmlns:a16="http://schemas.microsoft.com/office/drawing/2014/main" id="{9C451FC2-B05B-43A1-8948-BD09D3C38725}"/>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2BA70538-DB70-40DC-983F-E87749C4D49E}"/>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13" name="Graphic 12">
            <a:extLst>
              <a:ext uri="{FF2B5EF4-FFF2-40B4-BE49-F238E27FC236}">
                <a16:creationId xmlns:a16="http://schemas.microsoft.com/office/drawing/2014/main" id="{02CE958B-D3A4-4F6D-9B8A-461553F88A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spTree>
    <p:extLst>
      <p:ext uri="{BB962C8B-B14F-4D97-AF65-F5344CB8AC3E}">
        <p14:creationId xmlns:p14="http://schemas.microsoft.com/office/powerpoint/2010/main" val="3834627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Number slide #3">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33939"/>
            <a:ext cx="9180512" cy="2051717"/>
          </a:xfrm>
          <a:prstGeom prst="rect">
            <a:avLst/>
          </a:prstGeom>
        </p:spPr>
      </p:pic>
      <p:pic>
        <p:nvPicPr>
          <p:cNvPr id="4" name="Picture 3">
            <a:extLst>
              <a:ext uri="{FF2B5EF4-FFF2-40B4-BE49-F238E27FC236}">
                <a16:creationId xmlns:a16="http://schemas.microsoft.com/office/drawing/2014/main" id="{1EC13A90-3513-4841-B712-938A8C20DC78}"/>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7F1C36CA-74A8-4526-8E0E-EDDAF7D6D5C3}"/>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81DF331-41E6-4381-8FF3-7B6447726AE8}"/>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2CA83E9C-B1FA-4933-A37A-12AB35A341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3939"/>
            <a:ext cx="9180512" cy="2051717"/>
          </a:xfrm>
          <a:prstGeom prst="rect">
            <a:avLst/>
          </a:prstGeom>
        </p:spPr>
      </p:pic>
      <p:pic>
        <p:nvPicPr>
          <p:cNvPr id="8" name="Picture 7">
            <a:extLst>
              <a:ext uri="{FF2B5EF4-FFF2-40B4-BE49-F238E27FC236}">
                <a16:creationId xmlns:a16="http://schemas.microsoft.com/office/drawing/2014/main" id="{92F832F6-A651-41FA-B684-264AB6348A93}"/>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6E4BF74B-96F2-49F6-81A4-2F11D328AFE5}"/>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316D73B8-8C15-4E27-A417-4DF1B1C5958F}"/>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463586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59341"/>
            <a:ext cx="9180512" cy="2024818"/>
          </a:xfrm>
          <a:prstGeom prst="rect">
            <a:avLst/>
          </a:prstGeom>
        </p:spPr>
      </p:pic>
      <p:pic>
        <p:nvPicPr>
          <p:cNvPr id="4" name="Picture 3">
            <a:extLst>
              <a:ext uri="{FF2B5EF4-FFF2-40B4-BE49-F238E27FC236}">
                <a16:creationId xmlns:a16="http://schemas.microsoft.com/office/drawing/2014/main" id="{AC280C9A-9BDC-4199-9AFB-15DE50B67CAB}"/>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5B531E99-96B9-49C3-AF91-FB211363F073}"/>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223CF1D-13B5-42C7-B815-5AE231AD9E07}"/>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E8A6E04F-4863-4DEA-91B4-FC3A5163F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9341"/>
            <a:ext cx="9180512" cy="2024818"/>
          </a:xfrm>
          <a:prstGeom prst="rect">
            <a:avLst/>
          </a:prstGeom>
        </p:spPr>
      </p:pic>
      <p:pic>
        <p:nvPicPr>
          <p:cNvPr id="8" name="Picture 7">
            <a:extLst>
              <a:ext uri="{FF2B5EF4-FFF2-40B4-BE49-F238E27FC236}">
                <a16:creationId xmlns:a16="http://schemas.microsoft.com/office/drawing/2014/main" id="{3B8F7D0A-8D03-459F-8AC2-AFEB2F01CBFD}"/>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8E500954-8985-4157-A78A-10F3B3B8DC31}"/>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E2B698EE-789D-4A55-92C6-8C1C4B2AEBB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97463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Number slide #5">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pic>
        <p:nvPicPr>
          <p:cNvPr id="4" name="Picture 3">
            <a:extLst>
              <a:ext uri="{FF2B5EF4-FFF2-40B4-BE49-F238E27FC236}">
                <a16:creationId xmlns:a16="http://schemas.microsoft.com/office/drawing/2014/main" id="{F253988E-F33D-4E16-860D-4933E422038D}"/>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92B7C268-08CE-48F5-9DD7-CFEA6495926C}"/>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DCE58BF-2F00-4DA0-B6CD-2282F68A3E73}"/>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B68C15BB-3F88-4159-A8E6-29A42568BD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pic>
        <p:nvPicPr>
          <p:cNvPr id="8" name="Picture 7">
            <a:extLst>
              <a:ext uri="{FF2B5EF4-FFF2-40B4-BE49-F238E27FC236}">
                <a16:creationId xmlns:a16="http://schemas.microsoft.com/office/drawing/2014/main" id="{31CBA274-43B0-4B30-BDBE-76C4E5BCF2A1}"/>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2C1F0B01-3BC1-424B-9C3D-53DDF7974650}"/>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1403F643-3773-4C1A-8372-D7CB07ABCE71}"/>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015944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Number slide #6">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438E0789-A3BB-4763-BB16-A88AC8EE01EA}"/>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630F85B0-B319-40F4-AE5A-26081567D39C}"/>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B9C64657-08EF-46F4-AA66-B91B1E447941}"/>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8F8EE121-866C-44DF-9078-56D97C5F8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8" name="Picture 7">
            <a:extLst>
              <a:ext uri="{FF2B5EF4-FFF2-40B4-BE49-F238E27FC236}">
                <a16:creationId xmlns:a16="http://schemas.microsoft.com/office/drawing/2014/main" id="{7E27C9FE-422B-4795-A283-C7FDB6086BD0}"/>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94A088BC-56F7-46DC-AF24-B4DE73926E4D}"/>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1005006C-4F45-4BE1-B714-E9AC10ADDB66}"/>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815955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4" name="Picture 3">
            <a:extLst>
              <a:ext uri="{FF2B5EF4-FFF2-40B4-BE49-F238E27FC236}">
                <a16:creationId xmlns:a16="http://schemas.microsoft.com/office/drawing/2014/main" id="{DF04E0F5-FCB1-4965-9D40-5231D39E1014}"/>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BF02E4B6-6E65-4E2B-96A8-9D7943A72E36}"/>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179B438-84CB-4360-B0E3-EEB807C303FD}"/>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6DAD98F0-5840-492F-AA37-AF0C99636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8" name="Picture 7">
            <a:extLst>
              <a:ext uri="{FF2B5EF4-FFF2-40B4-BE49-F238E27FC236}">
                <a16:creationId xmlns:a16="http://schemas.microsoft.com/office/drawing/2014/main" id="{7864E2E0-0BAC-4FE5-A359-09B0D1CD30A6}"/>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C2EA3622-3CDB-4BB0-A708-50DFFF1D6DD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73CEBAE3-8C60-4E89-BF81-2AC3FED0D083}"/>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858848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Number slide #8">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B0DA14F3-E89A-4436-A894-B5E70630125A}"/>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A174C1CA-8D17-4FB2-92A4-1284E2550DDC}"/>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D2866B4-3DBD-4F80-A77D-D395D9C45CC4}"/>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BF1E7C5E-673F-4277-92A0-71A2220DD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8" name="Picture 7">
            <a:extLst>
              <a:ext uri="{FF2B5EF4-FFF2-40B4-BE49-F238E27FC236}">
                <a16:creationId xmlns:a16="http://schemas.microsoft.com/office/drawing/2014/main" id="{DF71ACB5-F612-4599-8735-4FC2B0D83F8F}"/>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799EF1A9-9B6B-452B-8CEB-2764FD2AB2C9}"/>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791AFE04-DAE8-418B-9828-917BB798FCBC}"/>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798259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umber slide #9">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47FE1C08-C876-4845-89FB-6719C39ACD51}"/>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E2DEA57B-7D47-4764-B700-00E352D440C4}"/>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9B34F12C-2556-484F-94BF-BCFAC51EE721}"/>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7B6371C0-41A7-4611-9CF6-8480A5F8AD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8" name="Picture 7">
            <a:extLst>
              <a:ext uri="{FF2B5EF4-FFF2-40B4-BE49-F238E27FC236}">
                <a16:creationId xmlns:a16="http://schemas.microsoft.com/office/drawing/2014/main" id="{5AE9E0D2-10DD-4CC7-B5EE-0917F44FAD47}"/>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0" name="Title 5">
            <a:extLst>
              <a:ext uri="{FF2B5EF4-FFF2-40B4-BE49-F238E27FC236}">
                <a16:creationId xmlns:a16="http://schemas.microsoft.com/office/drawing/2014/main" id="{13939A2A-891F-4C12-AAD3-FE96D895C1B5}"/>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D76818A4-9632-4A7C-BB98-02855722ADFF}"/>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82934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umber slide #10">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pic>
        <p:nvPicPr>
          <p:cNvPr id="4" name="Picture 3">
            <a:extLst>
              <a:ext uri="{FF2B5EF4-FFF2-40B4-BE49-F238E27FC236}">
                <a16:creationId xmlns:a16="http://schemas.microsoft.com/office/drawing/2014/main" id="{CC1F8A51-9D2C-4925-9C34-45192DB989E5}"/>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57750D04-8799-400C-AC6F-DEB3C089AF2D}"/>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D707DC7E-00A7-4C1E-97AA-2FE485B4495F}"/>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956257FD-D71F-49CE-82EC-493922D7A2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pic>
        <p:nvPicPr>
          <p:cNvPr id="8" name="Picture 7">
            <a:extLst>
              <a:ext uri="{FF2B5EF4-FFF2-40B4-BE49-F238E27FC236}">
                <a16:creationId xmlns:a16="http://schemas.microsoft.com/office/drawing/2014/main" id="{E4A8942F-6042-4E6C-980E-D6E694BAC3E4}"/>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AC7BDEB5-9B5F-484B-88E3-EAE826CC646B}"/>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E87981D6-4546-4FB3-9178-6E26B1ED11EB}"/>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99036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Number slide #11">
    <p:bg>
      <p:bgPr>
        <a:solidFill>
          <a:srgbClr val="0066A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2" y="1560265"/>
            <a:ext cx="9197784" cy="2022969"/>
          </a:xfrm>
          <a:prstGeom prst="rect">
            <a:avLst/>
          </a:prstGeom>
        </p:spPr>
      </p:pic>
      <p:pic>
        <p:nvPicPr>
          <p:cNvPr id="4" name="Picture 3">
            <a:extLst>
              <a:ext uri="{FF2B5EF4-FFF2-40B4-BE49-F238E27FC236}">
                <a16:creationId xmlns:a16="http://schemas.microsoft.com/office/drawing/2014/main" id="{17360965-97B1-4EAD-80BC-05F5F1E3C4F3}"/>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7264DABD-9222-490B-92DA-6D9A1EF8B384}"/>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839E696-578C-4B8A-81A9-CFA7C634DB09}"/>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39B15D67-C385-4CCD-B4FF-AF916185D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 y="1560265"/>
            <a:ext cx="9197784" cy="2022969"/>
          </a:xfrm>
          <a:prstGeom prst="rect">
            <a:avLst/>
          </a:prstGeom>
        </p:spPr>
      </p:pic>
      <p:pic>
        <p:nvPicPr>
          <p:cNvPr id="8" name="Picture 7">
            <a:extLst>
              <a:ext uri="{FF2B5EF4-FFF2-40B4-BE49-F238E27FC236}">
                <a16:creationId xmlns:a16="http://schemas.microsoft.com/office/drawing/2014/main" id="{3AE04498-4345-4671-829C-2F36697AE556}"/>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ED8BE68F-39D8-4B0A-A943-01319E6F3BBD}"/>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AB3F4D6A-EFF1-42B9-A04F-A88ED11A6E45}"/>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996744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Number slide #12">
    <p:bg>
      <p:bgPr>
        <a:solidFill>
          <a:srgbClr val="0066A1"/>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34505"/>
            <a:ext cx="9186488" cy="2050585"/>
          </a:xfrm>
          <a:prstGeom prst="rect">
            <a:avLst/>
          </a:prstGeom>
        </p:spPr>
      </p:pic>
      <p:pic>
        <p:nvPicPr>
          <p:cNvPr id="4" name="Picture 3">
            <a:extLst>
              <a:ext uri="{FF2B5EF4-FFF2-40B4-BE49-F238E27FC236}">
                <a16:creationId xmlns:a16="http://schemas.microsoft.com/office/drawing/2014/main" id="{3A4DDD66-FD03-4DEE-8304-847CEB4E75BE}"/>
              </a:ext>
            </a:extLst>
          </p:cNvPr>
          <p:cNvPicPr>
            <a:picLocks noChangeAspect="1"/>
          </p:cNvPicPr>
          <p:nvPr/>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4839EF5B-F01C-4865-A22C-513D084D640F}"/>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767776D5-CFCC-4691-B63E-3659A1F2F8D4}"/>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7" name="Picture 6">
            <a:extLst>
              <a:ext uri="{FF2B5EF4-FFF2-40B4-BE49-F238E27FC236}">
                <a16:creationId xmlns:a16="http://schemas.microsoft.com/office/drawing/2014/main" id="{BB1525FC-0554-4527-B7C1-F4B5D61EE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05"/>
            <a:ext cx="9186488" cy="2050585"/>
          </a:xfrm>
          <a:prstGeom prst="rect">
            <a:avLst/>
          </a:prstGeom>
        </p:spPr>
      </p:pic>
      <p:pic>
        <p:nvPicPr>
          <p:cNvPr id="8" name="Picture 7">
            <a:extLst>
              <a:ext uri="{FF2B5EF4-FFF2-40B4-BE49-F238E27FC236}">
                <a16:creationId xmlns:a16="http://schemas.microsoft.com/office/drawing/2014/main" id="{3AAD8234-19E3-4755-AD0D-C91C2255BFD7}"/>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94D63462-B2BE-4363-8339-AAA0E6A105B1}"/>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0" name="Title 5">
            <a:extLst>
              <a:ext uri="{FF2B5EF4-FFF2-40B4-BE49-F238E27FC236}">
                <a16:creationId xmlns:a16="http://schemas.microsoft.com/office/drawing/2014/main" id="{617C6802-4DD8-421B-AAF3-88A9B48CA885}"/>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28561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2" y="1534505"/>
            <a:ext cx="9192464" cy="2050585"/>
          </a:xfrm>
          <a:prstGeom prst="rect">
            <a:avLst/>
          </a:prstGeom>
        </p:spPr>
      </p:pic>
      <p:pic>
        <p:nvPicPr>
          <p:cNvPr id="4" name="Picture 3">
            <a:extLst>
              <a:ext uri="{FF2B5EF4-FFF2-40B4-BE49-F238E27FC236}">
                <a16:creationId xmlns:a16="http://schemas.microsoft.com/office/drawing/2014/main" id="{ED0F654B-73E6-426F-A16E-080F76A39A0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A08DCC2D-BFF9-4191-9202-C7C930FFBEEA}"/>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976DAE5-D59C-449D-9D44-0BCF5A3120C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447012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Number slide #13">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33769"/>
            <a:ext cx="9186488" cy="2052058"/>
          </a:xfrm>
          <a:prstGeom prst="rect">
            <a:avLst/>
          </a:prstGeom>
        </p:spPr>
      </p:pic>
      <p:pic>
        <p:nvPicPr>
          <p:cNvPr id="5" name="Picture 4">
            <a:extLst>
              <a:ext uri="{FF2B5EF4-FFF2-40B4-BE49-F238E27FC236}">
                <a16:creationId xmlns:a16="http://schemas.microsoft.com/office/drawing/2014/main" id="{5CE0A542-D10D-4F02-AE68-34CA6D4C7826}"/>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71346495-9057-4C69-B2D7-96E71E5FA7E3}"/>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AA447AF3-0E8E-4897-9CF1-26D1CB3F6E23}"/>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B6574522-B530-4AF3-9F6D-71AD09FB1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3769"/>
            <a:ext cx="9186488" cy="2052058"/>
          </a:xfrm>
          <a:prstGeom prst="rect">
            <a:avLst/>
          </a:prstGeom>
        </p:spPr>
      </p:pic>
      <p:pic>
        <p:nvPicPr>
          <p:cNvPr id="9" name="Picture 8">
            <a:extLst>
              <a:ext uri="{FF2B5EF4-FFF2-40B4-BE49-F238E27FC236}">
                <a16:creationId xmlns:a16="http://schemas.microsoft.com/office/drawing/2014/main" id="{33BCD446-1A52-4124-876B-27BAFDD60C2E}"/>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52B55BAD-A152-4F8F-9504-539C0B98D2DA}"/>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F2D521DB-43F0-499B-AC4C-1EC370292D9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412561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Number slide #14">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5" name="Picture 4">
            <a:extLst>
              <a:ext uri="{FF2B5EF4-FFF2-40B4-BE49-F238E27FC236}">
                <a16:creationId xmlns:a16="http://schemas.microsoft.com/office/drawing/2014/main" id="{A27442FF-D208-458A-BD63-86FF65CE06EC}"/>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EF644A2A-14D7-4787-B9AC-BA4B6FA79350}"/>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3806D762-5B62-4327-8AF6-63EA14BD8C7D}"/>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6A77B75F-A719-4EAF-9790-3930A2DF34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9" name="Picture 8">
            <a:extLst>
              <a:ext uri="{FF2B5EF4-FFF2-40B4-BE49-F238E27FC236}">
                <a16:creationId xmlns:a16="http://schemas.microsoft.com/office/drawing/2014/main" id="{21A34969-5999-4BD4-815F-8AE64304CA3A}"/>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92E3ACD3-1249-4ADF-84C3-8881DE59C8BA}"/>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868CC187-8E3D-4AE4-8A0E-12848AC352DB}"/>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975854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umber slide #15">
    <p:bg>
      <p:bgPr>
        <a:solidFill>
          <a:srgbClr val="0066A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 y="1558584"/>
            <a:ext cx="9186488" cy="2026332"/>
          </a:xfrm>
          <a:prstGeom prst="rect">
            <a:avLst/>
          </a:prstGeom>
        </p:spPr>
      </p:pic>
      <p:pic>
        <p:nvPicPr>
          <p:cNvPr id="4" name="Picture 3">
            <a:extLst>
              <a:ext uri="{FF2B5EF4-FFF2-40B4-BE49-F238E27FC236}">
                <a16:creationId xmlns:a16="http://schemas.microsoft.com/office/drawing/2014/main" id="{D6B8C60B-BECC-4060-9ED7-30536D6DD386}"/>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9F5BB53C-1BA3-4A29-9013-22EBB2E5DF51}"/>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E7217F6D-AF17-49D0-A875-A15790DF77C0}"/>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9F4E546E-DAD5-45F9-B275-0C6B88A55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8584"/>
            <a:ext cx="9186488" cy="2026332"/>
          </a:xfrm>
          <a:prstGeom prst="rect">
            <a:avLst/>
          </a:prstGeom>
        </p:spPr>
      </p:pic>
      <p:pic>
        <p:nvPicPr>
          <p:cNvPr id="9" name="Picture 8">
            <a:extLst>
              <a:ext uri="{FF2B5EF4-FFF2-40B4-BE49-F238E27FC236}">
                <a16:creationId xmlns:a16="http://schemas.microsoft.com/office/drawing/2014/main" id="{CE3211E2-8A7E-4B8A-BD1E-51F38F1DD1E1}"/>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0" name="Title 5">
            <a:extLst>
              <a:ext uri="{FF2B5EF4-FFF2-40B4-BE49-F238E27FC236}">
                <a16:creationId xmlns:a16="http://schemas.microsoft.com/office/drawing/2014/main" id="{6AFB2DBE-22ED-4E2F-B762-882D15232A1F}"/>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BE681B9E-2CE1-4A87-84B1-B33D8364BFD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889258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Number slide #16">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pic>
        <p:nvPicPr>
          <p:cNvPr id="5" name="Picture 4">
            <a:extLst>
              <a:ext uri="{FF2B5EF4-FFF2-40B4-BE49-F238E27FC236}">
                <a16:creationId xmlns:a16="http://schemas.microsoft.com/office/drawing/2014/main" id="{D4592AAA-2184-48DD-92D7-06831171CDB8}"/>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F07B38A8-D550-43A8-BFD0-EC5D31CC37B9}"/>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2C26B608-AB98-412A-944D-31E930E33375}"/>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9F9E685F-935A-44F6-B583-2806716F91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5471"/>
            <a:ext cx="9204416" cy="2048653"/>
          </a:xfrm>
          <a:prstGeom prst="rect">
            <a:avLst/>
          </a:prstGeom>
        </p:spPr>
      </p:pic>
      <p:pic>
        <p:nvPicPr>
          <p:cNvPr id="9" name="Picture 8">
            <a:extLst>
              <a:ext uri="{FF2B5EF4-FFF2-40B4-BE49-F238E27FC236}">
                <a16:creationId xmlns:a16="http://schemas.microsoft.com/office/drawing/2014/main" id="{6B43FCE9-4270-43EE-A521-34ACABD59B0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78C70B20-765C-4688-A203-C12AA07B53ED}"/>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A622AF65-F8A0-4245-933F-9DDEB98F7A91}"/>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4035832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Number slide #17">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4" y="1559509"/>
            <a:ext cx="9204416" cy="2024482"/>
          </a:xfrm>
          <a:prstGeom prst="rect">
            <a:avLst/>
          </a:prstGeom>
        </p:spPr>
      </p:pic>
      <p:pic>
        <p:nvPicPr>
          <p:cNvPr id="5" name="Picture 4">
            <a:extLst>
              <a:ext uri="{FF2B5EF4-FFF2-40B4-BE49-F238E27FC236}">
                <a16:creationId xmlns:a16="http://schemas.microsoft.com/office/drawing/2014/main" id="{AB5E32C0-75AB-4580-A211-ED2CFB6074F7}"/>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61114562-06EB-4B21-ABE6-0D02769EB418}"/>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6F2A0DB0-7B19-4288-8134-D280EBE36606}"/>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368BAC2C-C116-468F-AAA7-1C5C7C1D05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59509"/>
            <a:ext cx="9204416" cy="2024482"/>
          </a:xfrm>
          <a:prstGeom prst="rect">
            <a:avLst/>
          </a:prstGeom>
        </p:spPr>
      </p:pic>
      <p:pic>
        <p:nvPicPr>
          <p:cNvPr id="9" name="Picture 8">
            <a:extLst>
              <a:ext uri="{FF2B5EF4-FFF2-40B4-BE49-F238E27FC236}">
                <a16:creationId xmlns:a16="http://schemas.microsoft.com/office/drawing/2014/main" id="{974E2440-D047-48F2-8F12-25952EC7B64E}"/>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0D350384-7EB3-4D15-B387-7A0D2419751A}"/>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E8A6F16C-8176-4F88-A2DD-992DA0CCFBD9}"/>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22449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Number slide #18">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4" y="1533769"/>
            <a:ext cx="9204416" cy="2052058"/>
          </a:xfrm>
          <a:prstGeom prst="rect">
            <a:avLst/>
          </a:prstGeom>
        </p:spPr>
      </p:pic>
      <p:pic>
        <p:nvPicPr>
          <p:cNvPr id="5" name="Picture 4">
            <a:extLst>
              <a:ext uri="{FF2B5EF4-FFF2-40B4-BE49-F238E27FC236}">
                <a16:creationId xmlns:a16="http://schemas.microsoft.com/office/drawing/2014/main" id="{5C515EDB-18E8-4191-A1D8-56CDEECD4FFB}"/>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3547200A-A9EC-4A4F-9520-BFA8D7787ACF}"/>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3199D6B4-DD2C-4E34-95A1-91B712026BCA}"/>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9860A3DE-BA5D-477F-AE7A-AF9A5DD1DB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3769"/>
            <a:ext cx="9204416" cy="2052058"/>
          </a:xfrm>
          <a:prstGeom prst="rect">
            <a:avLst/>
          </a:prstGeom>
        </p:spPr>
      </p:pic>
      <p:pic>
        <p:nvPicPr>
          <p:cNvPr id="9" name="Picture 8">
            <a:extLst>
              <a:ext uri="{FF2B5EF4-FFF2-40B4-BE49-F238E27FC236}">
                <a16:creationId xmlns:a16="http://schemas.microsoft.com/office/drawing/2014/main" id="{2867B500-96E7-4253-BA69-68FB3F3C2425}"/>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AE10FD32-0128-4080-8749-D442567097EB}"/>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48320786-CFBD-4FA3-9438-316324C1356C}"/>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640268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Number slide #19">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0" y="1995686"/>
            <a:ext cx="4464496"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4" y="1533939"/>
            <a:ext cx="9204416" cy="2051717"/>
          </a:xfrm>
          <a:prstGeom prst="rect">
            <a:avLst/>
          </a:prstGeom>
        </p:spPr>
      </p:pic>
      <p:pic>
        <p:nvPicPr>
          <p:cNvPr id="5" name="Picture 4">
            <a:extLst>
              <a:ext uri="{FF2B5EF4-FFF2-40B4-BE49-F238E27FC236}">
                <a16:creationId xmlns:a16="http://schemas.microsoft.com/office/drawing/2014/main" id="{283CCF86-B691-4577-8A61-D8093AF58671}"/>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939BCB12-3232-403F-A7FB-A8773771AAA4}"/>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5B30A95B-14D8-4524-94E9-F8B7EE98071B}"/>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E2EF0870-B51E-4D0F-B5DA-AB4CF75B6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33939"/>
            <a:ext cx="9204416" cy="2051717"/>
          </a:xfrm>
          <a:prstGeom prst="rect">
            <a:avLst/>
          </a:prstGeom>
        </p:spPr>
      </p:pic>
      <p:pic>
        <p:nvPicPr>
          <p:cNvPr id="9" name="Picture 8">
            <a:extLst>
              <a:ext uri="{FF2B5EF4-FFF2-40B4-BE49-F238E27FC236}">
                <a16:creationId xmlns:a16="http://schemas.microsoft.com/office/drawing/2014/main" id="{8E8B7C74-7358-43A3-91A0-04CC7C15E6DB}"/>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C4171980-2A1F-454F-8D06-6A83B57471CB}"/>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64DA0D4A-753D-48B7-8084-88589787667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1776519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umber slide #20">
    <p:bg>
      <p:bgPr>
        <a:solidFill>
          <a:srgbClr val="0066A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04048" y="1995686"/>
            <a:ext cx="4032448" cy="1080120"/>
          </a:xfrm>
        </p:spPr>
        <p:txBody>
          <a:bodyPr anchor="t"/>
          <a:lstStyle>
            <a:lvl1pPr>
              <a:defRPr sz="3000" b="0">
                <a:solidFill>
                  <a:schemeClr val="bg1"/>
                </a:solidFill>
              </a:defRPr>
            </a:lvl1pPr>
          </a:lstStyle>
          <a:p>
            <a:r>
              <a:rPr lang="en-US" dirty="0"/>
              <a:t>Click to add chapter title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4" y="1550381"/>
            <a:ext cx="9204416" cy="2042738"/>
          </a:xfrm>
          <a:prstGeom prst="rect">
            <a:avLst/>
          </a:prstGeom>
        </p:spPr>
      </p:pic>
      <p:pic>
        <p:nvPicPr>
          <p:cNvPr id="5" name="Picture 4">
            <a:extLst>
              <a:ext uri="{FF2B5EF4-FFF2-40B4-BE49-F238E27FC236}">
                <a16:creationId xmlns:a16="http://schemas.microsoft.com/office/drawing/2014/main" id="{6A189FF4-80E1-4CA5-96F2-76392E3DBD5B}"/>
              </a:ext>
            </a:extLst>
          </p:cNvPr>
          <p:cNvPicPr>
            <a:picLocks noChangeAspect="1"/>
          </p:cNvPicPr>
          <p:nvPr/>
        </p:nvPicPr>
        <p:blipFill>
          <a:blip r:embed="rId3"/>
          <a:stretch>
            <a:fillRect/>
          </a:stretch>
        </p:blipFill>
        <p:spPr>
          <a:xfrm>
            <a:off x="251520" y="4372526"/>
            <a:ext cx="572570" cy="624101"/>
          </a:xfrm>
          <a:prstGeom prst="rect">
            <a:avLst/>
          </a:prstGeom>
        </p:spPr>
      </p:pic>
      <p:sp>
        <p:nvSpPr>
          <p:cNvPr id="6" name="Title 5">
            <a:extLst>
              <a:ext uri="{FF2B5EF4-FFF2-40B4-BE49-F238E27FC236}">
                <a16:creationId xmlns:a16="http://schemas.microsoft.com/office/drawing/2014/main" id="{6935096B-B099-4B59-9647-13CE5DF23EE9}"/>
              </a:ext>
            </a:extLst>
          </p:cNvPr>
          <p:cNvSpPr txBox="1">
            <a:spLocks/>
          </p:cNvSpPr>
          <p:nvPr/>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7" name="Title 5">
            <a:extLst>
              <a:ext uri="{FF2B5EF4-FFF2-40B4-BE49-F238E27FC236}">
                <a16:creationId xmlns:a16="http://schemas.microsoft.com/office/drawing/2014/main" id="{ED567D75-BAC0-4955-9505-16D1665302FE}"/>
              </a:ext>
            </a:extLst>
          </p:cNvPr>
          <p:cNvSpPr txBox="1">
            <a:spLocks/>
          </p:cNvSpPr>
          <p:nvPr/>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8" name="Picture 7">
            <a:extLst>
              <a:ext uri="{FF2B5EF4-FFF2-40B4-BE49-F238E27FC236}">
                <a16:creationId xmlns:a16="http://schemas.microsoft.com/office/drawing/2014/main" id="{106C592F-098D-4809-9ECE-E7F7B29A28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04" y="1550381"/>
            <a:ext cx="9204416" cy="2042738"/>
          </a:xfrm>
          <a:prstGeom prst="rect">
            <a:avLst/>
          </a:prstGeom>
        </p:spPr>
      </p:pic>
      <p:pic>
        <p:nvPicPr>
          <p:cNvPr id="9" name="Picture 8">
            <a:extLst>
              <a:ext uri="{FF2B5EF4-FFF2-40B4-BE49-F238E27FC236}">
                <a16:creationId xmlns:a16="http://schemas.microsoft.com/office/drawing/2014/main" id="{B802AB2C-5BBD-4859-9EDA-27B4675DD68C}"/>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11" name="Title 5">
            <a:extLst>
              <a:ext uri="{FF2B5EF4-FFF2-40B4-BE49-F238E27FC236}">
                <a16:creationId xmlns:a16="http://schemas.microsoft.com/office/drawing/2014/main" id="{F0C349C9-47FF-4CE9-8715-550C253232F0}"/>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2" name="Title 5">
            <a:extLst>
              <a:ext uri="{FF2B5EF4-FFF2-40B4-BE49-F238E27FC236}">
                <a16:creationId xmlns:a16="http://schemas.microsoft.com/office/drawing/2014/main" id="{C4FA193F-6C7C-4DB6-AACF-0EDD6834EF7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419970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Slide">
    <p:bg bwMode="gray">
      <p:bgPr>
        <a:solidFill>
          <a:srgbClr val="0066A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1C74D-134F-4EB2-9532-ED3805FDC89F}"/>
              </a:ext>
            </a:extLst>
          </p:cNvPr>
          <p:cNvPicPr>
            <a:picLocks noChangeAspect="1"/>
          </p:cNvPicPr>
          <p:nvPr/>
        </p:nvPicPr>
        <p:blipFill>
          <a:blip r:embed="rId2"/>
          <a:stretch>
            <a:fillRect/>
          </a:stretch>
        </p:blipFill>
        <p:spPr>
          <a:xfrm>
            <a:off x="0" y="0"/>
            <a:ext cx="9144000" cy="5143500"/>
          </a:xfrm>
          <a:prstGeom prst="rect">
            <a:avLst/>
          </a:pr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p:nvSpPr>
        <p:spPr bwMode="auto">
          <a:xfrm>
            <a:off x="234015" y="4208250"/>
            <a:ext cx="3689913"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pic>
        <p:nvPicPr>
          <p:cNvPr id="8" name="Picture 7">
            <a:extLst>
              <a:ext uri="{FF2B5EF4-FFF2-40B4-BE49-F238E27FC236}">
                <a16:creationId xmlns:a16="http://schemas.microsoft.com/office/drawing/2014/main" id="{B17DC3D7-8DEE-4849-B706-249C7A4FCE03}"/>
              </a:ext>
            </a:extLst>
          </p:cNvPr>
          <p:cNvPicPr>
            <a:picLocks noChangeAspect="1"/>
          </p:cNvPicPr>
          <p:nvPr/>
        </p:nvPicPr>
        <p:blipFill>
          <a:blip r:embed="rId4"/>
          <a:stretch>
            <a:fillRect/>
          </a:stretch>
        </p:blipFill>
        <p:spPr>
          <a:xfrm>
            <a:off x="251520" y="3776778"/>
            <a:ext cx="572570" cy="624101"/>
          </a:xfrm>
          <a:prstGeom prst="rect">
            <a:avLst/>
          </a:prstGeom>
        </p:spPr>
      </p:pic>
      <p:sp>
        <p:nvSpPr>
          <p:cNvPr id="10" name="Title 5">
            <a:extLst>
              <a:ext uri="{FF2B5EF4-FFF2-40B4-BE49-F238E27FC236}">
                <a16:creationId xmlns:a16="http://schemas.microsoft.com/office/drawing/2014/main" id="{97627968-728A-42CA-B1AF-2A6E6F87434F}"/>
              </a:ext>
            </a:extLst>
          </p:cNvPr>
          <p:cNvSpPr txBox="1">
            <a:spLocks/>
          </p:cNvSpPr>
          <p:nvPr/>
        </p:nvSpPr>
        <p:spPr>
          <a:xfrm>
            <a:off x="833023" y="384821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9ACCB454-2335-4752-A89E-B81174D6D545}"/>
              </a:ext>
            </a:extLst>
          </p:cNvPr>
          <p:cNvSpPr txBox="1">
            <a:spLocks/>
          </p:cNvSpPr>
          <p:nvPr/>
        </p:nvSpPr>
        <p:spPr>
          <a:xfrm>
            <a:off x="827584" y="4100528"/>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pic>
        <p:nvPicPr>
          <p:cNvPr id="12" name="Picture 11">
            <a:extLst>
              <a:ext uri="{FF2B5EF4-FFF2-40B4-BE49-F238E27FC236}">
                <a16:creationId xmlns:a16="http://schemas.microsoft.com/office/drawing/2014/main" id="{927F035C-EA15-47AB-971C-303CE3B483B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AddNotifier#1">
            <a:extLst>
              <a:ext uri="{FF2B5EF4-FFF2-40B4-BE49-F238E27FC236}">
                <a16:creationId xmlns:a16="http://schemas.microsoft.com/office/drawing/2014/main" id="{616A696B-B0BF-49CD-88B0-CE157C9235CB}"/>
              </a:ext>
            </a:extLst>
          </p:cNvPr>
          <p:cNvSpPr txBox="1">
            <a:spLocks noChangeArrowheads="1"/>
          </p:cNvSpPr>
          <p:nvPr userDrawn="1"/>
        </p:nvSpPr>
        <p:spPr bwMode="auto">
          <a:xfrm>
            <a:off x="234015" y="4208250"/>
            <a:ext cx="3689913"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5" name="Picture 14">
            <a:extLst>
              <a:ext uri="{FF2B5EF4-FFF2-40B4-BE49-F238E27FC236}">
                <a16:creationId xmlns:a16="http://schemas.microsoft.com/office/drawing/2014/main" id="{E7611C97-4030-42D4-868F-D8418828B7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pic>
        <p:nvPicPr>
          <p:cNvPr id="16" name="Picture 15">
            <a:extLst>
              <a:ext uri="{FF2B5EF4-FFF2-40B4-BE49-F238E27FC236}">
                <a16:creationId xmlns:a16="http://schemas.microsoft.com/office/drawing/2014/main" id="{696C7710-4E47-4453-90AC-04428B05F500}"/>
              </a:ext>
            </a:extLst>
          </p:cNvPr>
          <p:cNvPicPr>
            <a:picLocks noChangeAspect="1"/>
          </p:cNvPicPr>
          <p:nvPr userDrawn="1"/>
        </p:nvPicPr>
        <p:blipFill>
          <a:blip r:embed="rId4"/>
          <a:stretch>
            <a:fillRect/>
          </a:stretch>
        </p:blipFill>
        <p:spPr>
          <a:xfrm>
            <a:off x="251520" y="3776778"/>
            <a:ext cx="572570" cy="624101"/>
          </a:xfrm>
          <a:prstGeom prst="rect">
            <a:avLst/>
          </a:prstGeom>
        </p:spPr>
      </p:pic>
      <p:sp>
        <p:nvSpPr>
          <p:cNvPr id="17" name="Title 5">
            <a:extLst>
              <a:ext uri="{FF2B5EF4-FFF2-40B4-BE49-F238E27FC236}">
                <a16:creationId xmlns:a16="http://schemas.microsoft.com/office/drawing/2014/main" id="{C1FC2F82-5670-4411-834B-B4BFBA2DCCE8}"/>
              </a:ext>
            </a:extLst>
          </p:cNvPr>
          <p:cNvSpPr txBox="1">
            <a:spLocks/>
          </p:cNvSpPr>
          <p:nvPr userDrawn="1"/>
        </p:nvSpPr>
        <p:spPr>
          <a:xfrm>
            <a:off x="833023" y="384821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8" name="Title 5">
            <a:extLst>
              <a:ext uri="{FF2B5EF4-FFF2-40B4-BE49-F238E27FC236}">
                <a16:creationId xmlns:a16="http://schemas.microsoft.com/office/drawing/2014/main" id="{56901E38-41A5-44D0-B5C4-D1B9A94688BA}"/>
              </a:ext>
            </a:extLst>
          </p:cNvPr>
          <p:cNvSpPr txBox="1">
            <a:spLocks/>
          </p:cNvSpPr>
          <p:nvPr userDrawn="1"/>
        </p:nvSpPr>
        <p:spPr>
          <a:xfrm>
            <a:off x="827584" y="4100528"/>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384507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long title visua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NL07021\Pictures\Visuals PPT\Title Slide\Atos_Clock5 visual only 150dpi woe 15-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 y="1046"/>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8000" y="2303100"/>
            <a:ext cx="7920000" cy="1102519"/>
          </a:xfrm>
        </p:spPr>
        <p:txBody>
          <a:bodyPr>
            <a:noAutofit/>
          </a:bodyPr>
          <a:lstStyle>
            <a:lvl1pPr>
              <a:defRPr sz="5400">
                <a:solidFill>
                  <a:schemeClr val="accent5"/>
                </a:solidFill>
              </a:defRPr>
            </a:lvl1pPr>
          </a:lstStyle>
          <a:p>
            <a:r>
              <a:rPr lang="en-US"/>
              <a:t>Click to edit Master title style</a:t>
            </a:r>
            <a:endParaRPr lang="nl-NL" dirty="0"/>
          </a:p>
        </p:txBody>
      </p:sp>
      <p:sp>
        <p:nvSpPr>
          <p:cNvPr id="3" name="Subtitle 2"/>
          <p:cNvSpPr>
            <a:spLocks noGrp="1"/>
          </p:cNvSpPr>
          <p:nvPr>
            <p:ph type="subTitle" idx="1"/>
          </p:nvPr>
        </p:nvSpPr>
        <p:spPr>
          <a:xfrm>
            <a:off x="648000" y="3115800"/>
            <a:ext cx="7938000" cy="413100"/>
          </a:xfrm>
        </p:spPr>
        <p:txBody>
          <a:bodyPr>
            <a:noAutofit/>
          </a:bodyPr>
          <a:lstStyle>
            <a:lvl1pPr marL="0" indent="0" algn="l">
              <a:buNone/>
              <a:defRPr sz="2400" b="1">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nl-NL" dirty="0"/>
          </a:p>
        </p:txBody>
      </p:sp>
      <p:sp>
        <p:nvSpPr>
          <p:cNvPr id="8" name="AddCustomDate#1"/>
          <p:cNvSpPr txBox="1"/>
          <p:nvPr/>
        </p:nvSpPr>
        <p:spPr>
          <a:xfrm>
            <a:off x="673201" y="3791241"/>
            <a:ext cx="864339" cy="207749"/>
          </a:xfrm>
          <a:prstGeom prst="rect">
            <a:avLst/>
          </a:prstGeom>
          <a:noFill/>
        </p:spPr>
        <p:txBody>
          <a:bodyPr wrap="none" rtlCol="0">
            <a:spAutoFit/>
          </a:bodyPr>
          <a:lstStyle/>
          <a:p>
            <a:r>
              <a:rPr lang="en-US" sz="750" b="1" dirty="0" err="1">
                <a:solidFill>
                  <a:schemeClr val="bg1"/>
                </a:solidFill>
              </a:rPr>
              <a:t>dd</a:t>
            </a:r>
            <a:r>
              <a:rPr lang="en-US" sz="750" b="1" dirty="0">
                <a:solidFill>
                  <a:schemeClr val="bg1"/>
                </a:solidFill>
              </a:rPr>
              <a:t>-mm-</a:t>
            </a:r>
            <a:r>
              <a:rPr lang="en-US" sz="750" b="1" dirty="0" err="1">
                <a:solidFill>
                  <a:schemeClr val="bg1"/>
                </a:solidFill>
              </a:rPr>
              <a:t>yyyy</a:t>
            </a:r>
            <a:endParaRPr lang="nl-NL" sz="750" b="1" dirty="0">
              <a:solidFill>
                <a:schemeClr val="bg1"/>
              </a:solidFill>
            </a:endParaRPr>
          </a:p>
        </p:txBody>
      </p:sp>
      <p:sp>
        <p:nvSpPr>
          <p:cNvPr id="9" name="TextBox 8"/>
          <p:cNvSpPr txBox="1">
            <a:spLocks noChangeArrowheads="1"/>
          </p:cNvSpPr>
          <p:nvPr/>
        </p:nvSpPr>
        <p:spPr bwMode="auto">
          <a:xfrm>
            <a:off x="207963" y="4636168"/>
            <a:ext cx="24240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t>Your business technologists. </a:t>
            </a:r>
            <a:r>
              <a:rPr lang="en-US" sz="750" b="1" dirty="0"/>
              <a:t>Powering progress</a:t>
            </a:r>
            <a:endParaRPr lang="nl-NL" sz="750" b="1" dirty="0"/>
          </a:p>
        </p:txBody>
      </p:sp>
      <p:sp>
        <p:nvSpPr>
          <p:cNvPr id="10" name="AddClassification"/>
          <p:cNvSpPr txBox="1">
            <a:spLocks noChangeArrowheads="1"/>
          </p:cNvSpPr>
          <p:nvPr/>
        </p:nvSpPr>
        <p:spPr bwMode="auto">
          <a:xfrm>
            <a:off x="4572001" y="4636168"/>
            <a:ext cx="88517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latin typeface="Verdana" pitchFamily="34" charset="0"/>
                <a:ea typeface="Verdana" pitchFamily="34" charset="0"/>
                <a:cs typeface="Verdana" pitchFamily="34" charset="0"/>
              </a:rPr>
              <a:t>© Confidential</a:t>
            </a:r>
            <a:endParaRPr lang="nl-NL" sz="750" b="1" dirty="0">
              <a:latin typeface="Verdana" pitchFamily="34" charset="0"/>
              <a:ea typeface="Verdana" pitchFamily="34" charset="0"/>
              <a:cs typeface="Verdana" pitchFamily="34" charset="0"/>
            </a:endParaRPr>
          </a:p>
        </p:txBody>
      </p:sp>
      <p:sp>
        <p:nvSpPr>
          <p:cNvPr id="11" name="Text Placeholder 5"/>
          <p:cNvSpPr>
            <a:spLocks noGrp="1"/>
          </p:cNvSpPr>
          <p:nvPr>
            <p:ph type="body" sz="quarter" idx="11"/>
          </p:nvPr>
        </p:nvSpPr>
        <p:spPr>
          <a:xfrm>
            <a:off x="646113" y="3450600"/>
            <a:ext cx="7938489" cy="323850"/>
          </a:xfrm>
        </p:spPr>
        <p:txBody>
          <a:bodyPr>
            <a:noAutofit/>
          </a:bodyPr>
          <a:lstStyle>
            <a:lvl1pPr marL="0" indent="0">
              <a:buNone/>
              <a:defRPr sz="2400" baseline="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3189373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3939"/>
            <a:ext cx="9180512" cy="2051717"/>
          </a:xfrm>
          <a:prstGeom prst="rect">
            <a:avLst/>
          </a:prstGeom>
        </p:spPr>
      </p:pic>
      <p:pic>
        <p:nvPicPr>
          <p:cNvPr id="4" name="Picture 3">
            <a:extLst>
              <a:ext uri="{FF2B5EF4-FFF2-40B4-BE49-F238E27FC236}">
                <a16:creationId xmlns:a16="http://schemas.microsoft.com/office/drawing/2014/main" id="{1EC13A90-3513-4841-B712-938A8C20DC7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7F1C36CA-74A8-4526-8E0E-EDDAF7D6D5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81DF331-41E6-4381-8FF3-7B6447726AE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855026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long title text only">
    <p:spTree>
      <p:nvGrpSpPr>
        <p:cNvPr id="1" name=""/>
        <p:cNvGrpSpPr/>
        <p:nvPr/>
      </p:nvGrpSpPr>
      <p:grpSpPr>
        <a:xfrm>
          <a:off x="0" y="0"/>
          <a:ext cx="0" cy="0"/>
          <a:chOff x="0" y="0"/>
          <a:chExt cx="0" cy="0"/>
        </a:xfrm>
      </p:grpSpPr>
      <p:pic>
        <p:nvPicPr>
          <p:cNvPr id="2050" name="Picture 2" descr="C:\Users\NL07021\Pictures\Visuals PPT\Title Slide\AT_Text on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3" y="223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55200" y="1598400"/>
            <a:ext cx="7920000" cy="1102519"/>
          </a:xfrm>
        </p:spPr>
        <p:txBody>
          <a:bodyPr>
            <a:noAutofit/>
          </a:bodyPr>
          <a:lstStyle>
            <a:lvl1pPr>
              <a:defRPr sz="5400"/>
            </a:lvl1pPr>
          </a:lstStyle>
          <a:p>
            <a:r>
              <a:rPr lang="en-US"/>
              <a:t>Click to edit Master title style</a:t>
            </a:r>
            <a:endParaRPr lang="nl-NL" dirty="0"/>
          </a:p>
        </p:txBody>
      </p:sp>
      <p:sp>
        <p:nvSpPr>
          <p:cNvPr id="3" name="Subtitle 2"/>
          <p:cNvSpPr>
            <a:spLocks noGrp="1"/>
          </p:cNvSpPr>
          <p:nvPr>
            <p:ph type="subTitle" idx="1"/>
          </p:nvPr>
        </p:nvSpPr>
        <p:spPr>
          <a:xfrm>
            <a:off x="648000" y="2465100"/>
            <a:ext cx="7920000" cy="413100"/>
          </a:xfrm>
        </p:spPr>
        <p:txBody>
          <a:bodyPr>
            <a:noAutofit/>
          </a:bodyPr>
          <a:lstStyle>
            <a:lvl1pPr marL="0" indent="0" algn="l">
              <a:buNone/>
              <a:defRPr sz="240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nl-NL" dirty="0"/>
          </a:p>
        </p:txBody>
      </p:sp>
      <p:sp>
        <p:nvSpPr>
          <p:cNvPr id="8" name="AddCustomDate#1"/>
          <p:cNvSpPr txBox="1"/>
          <p:nvPr/>
        </p:nvSpPr>
        <p:spPr>
          <a:xfrm>
            <a:off x="673200" y="3143168"/>
            <a:ext cx="864339" cy="207749"/>
          </a:xfrm>
          <a:prstGeom prst="rect">
            <a:avLst/>
          </a:prstGeom>
          <a:noFill/>
        </p:spPr>
        <p:txBody>
          <a:bodyPr wrap="none" rtlCol="0">
            <a:spAutoFit/>
          </a:bodyPr>
          <a:lstStyle/>
          <a:p>
            <a:r>
              <a:rPr lang="en-US" sz="750" b="1" dirty="0" err="1">
                <a:solidFill>
                  <a:schemeClr val="tx1"/>
                </a:solidFill>
              </a:rPr>
              <a:t>dd</a:t>
            </a:r>
            <a:r>
              <a:rPr lang="en-US" sz="750" b="1" dirty="0">
                <a:solidFill>
                  <a:schemeClr val="tx1"/>
                </a:solidFill>
              </a:rPr>
              <a:t>-mm-</a:t>
            </a:r>
            <a:r>
              <a:rPr lang="en-US" sz="750" b="1" dirty="0" err="1">
                <a:solidFill>
                  <a:schemeClr val="tx1"/>
                </a:solidFill>
              </a:rPr>
              <a:t>yyyy</a:t>
            </a:r>
            <a:endParaRPr lang="nl-NL" sz="750" b="1" dirty="0">
              <a:solidFill>
                <a:schemeClr val="tx1"/>
              </a:solidFill>
            </a:endParaRPr>
          </a:p>
        </p:txBody>
      </p:sp>
      <p:sp>
        <p:nvSpPr>
          <p:cNvPr id="9" name="TextBox 8"/>
          <p:cNvSpPr txBox="1">
            <a:spLocks noChangeArrowheads="1"/>
          </p:cNvSpPr>
          <p:nvPr/>
        </p:nvSpPr>
        <p:spPr bwMode="auto">
          <a:xfrm>
            <a:off x="207963" y="4636168"/>
            <a:ext cx="24240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t>Your business technologists. </a:t>
            </a:r>
            <a:r>
              <a:rPr lang="en-US" sz="750" b="1" dirty="0"/>
              <a:t>Powering progress</a:t>
            </a:r>
            <a:endParaRPr lang="nl-NL" sz="750" b="1" dirty="0"/>
          </a:p>
        </p:txBody>
      </p:sp>
      <p:sp>
        <p:nvSpPr>
          <p:cNvPr id="10" name="AddClassification"/>
          <p:cNvSpPr txBox="1">
            <a:spLocks noChangeArrowheads="1"/>
          </p:cNvSpPr>
          <p:nvPr/>
        </p:nvSpPr>
        <p:spPr bwMode="auto">
          <a:xfrm>
            <a:off x="4572001" y="4636168"/>
            <a:ext cx="88517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latin typeface="Verdana" pitchFamily="34" charset="0"/>
                <a:ea typeface="Verdana" pitchFamily="34" charset="0"/>
                <a:cs typeface="Verdana" pitchFamily="34" charset="0"/>
              </a:rPr>
              <a:t>© Confidential</a:t>
            </a:r>
            <a:endParaRPr lang="nl-NL" sz="750" b="1" dirty="0">
              <a:latin typeface="Verdana" pitchFamily="34" charset="0"/>
              <a:ea typeface="Verdana" pitchFamily="34" charset="0"/>
              <a:cs typeface="Verdana" pitchFamily="34" charset="0"/>
            </a:endParaRPr>
          </a:p>
        </p:txBody>
      </p:sp>
      <p:sp>
        <p:nvSpPr>
          <p:cNvPr id="11" name="Text Placeholder 5"/>
          <p:cNvSpPr>
            <a:spLocks noGrp="1"/>
          </p:cNvSpPr>
          <p:nvPr>
            <p:ph type="body" sz="quarter" idx="11"/>
          </p:nvPr>
        </p:nvSpPr>
        <p:spPr>
          <a:xfrm>
            <a:off x="646112" y="2767500"/>
            <a:ext cx="7920000" cy="323850"/>
          </a:xfrm>
        </p:spPr>
        <p:txBody>
          <a:bodyPr>
            <a:noAutofit/>
          </a:bodyPr>
          <a:lstStyle>
            <a:lvl1pPr marL="0" indent="0">
              <a:buNone/>
              <a:defRPr sz="24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46888142"/>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Blue line top">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a:xfrm>
            <a:off x="194400" y="4641037"/>
            <a:ext cx="637200" cy="273844"/>
          </a:xfrm>
        </p:spPr>
        <p:txBody>
          <a:bodyPr/>
          <a:lstStyle/>
          <a:p>
            <a:fld id="{DAF489CC-3B7A-4DA5-A8C0-4984788D0EC5}" type="slidenum">
              <a:rPr lang="nl-NL" smtClean="0"/>
              <a:pPr/>
              <a:t>‹#›</a:t>
            </a:fld>
            <a:endParaRPr lang="nl-NL" dirty="0"/>
          </a:p>
        </p:txBody>
      </p:sp>
    </p:spTree>
    <p:extLst>
      <p:ext uri="{BB962C8B-B14F-4D97-AF65-F5344CB8AC3E}">
        <p14:creationId xmlns:p14="http://schemas.microsoft.com/office/powerpoint/2010/main" val="184929378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Black line top">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Slide Number Placeholder 5"/>
          <p:cNvSpPr>
            <a:spLocks noGrp="1"/>
          </p:cNvSpPr>
          <p:nvPr>
            <p:ph type="sldNum" sz="quarter" idx="12"/>
          </p:nvPr>
        </p:nvSpPr>
        <p:spPr/>
        <p:txBody>
          <a:bodyPr/>
          <a:lstStyle/>
          <a:p>
            <a:fld id="{DAF489CC-3B7A-4DA5-A8C0-4984788D0EC5}" type="slidenum">
              <a:rPr lang="nl-NL" smtClean="0"/>
              <a:pPr/>
              <a:t>‹#›</a:t>
            </a:fld>
            <a:endParaRPr lang="nl-NL" dirty="0"/>
          </a:p>
        </p:txBody>
      </p:sp>
    </p:spTree>
    <p:extLst>
      <p:ext uri="{BB962C8B-B14F-4D97-AF65-F5344CB8AC3E}">
        <p14:creationId xmlns:p14="http://schemas.microsoft.com/office/powerpoint/2010/main" val="205969089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visual lef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3276000" y="1200150"/>
            <a:ext cx="56160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pPr/>
              <a:t>‹#›</a:t>
            </a:fld>
            <a:endParaRPr lang="nl-NL" dirty="0"/>
          </a:p>
        </p:txBody>
      </p:sp>
      <p:sp>
        <p:nvSpPr>
          <p:cNvPr id="5" name="Picture Placeholder 4"/>
          <p:cNvSpPr>
            <a:spLocks noGrp="1"/>
          </p:cNvSpPr>
          <p:nvPr>
            <p:ph type="pic" sz="quarter" idx="13"/>
          </p:nvPr>
        </p:nvSpPr>
        <p:spPr>
          <a:xfrm>
            <a:off x="291600" y="1204200"/>
            <a:ext cx="2808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160854815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visual righ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208800" y="1200150"/>
            <a:ext cx="56232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pPr/>
              <a:t>‹#›</a:t>
            </a:fld>
            <a:endParaRPr lang="nl-NL" dirty="0"/>
          </a:p>
        </p:txBody>
      </p:sp>
      <p:sp>
        <p:nvSpPr>
          <p:cNvPr id="5" name="Picture Placeholder 4"/>
          <p:cNvSpPr>
            <a:spLocks noGrp="1"/>
          </p:cNvSpPr>
          <p:nvPr>
            <p:ph type="pic" sz="quarter" idx="13"/>
          </p:nvPr>
        </p:nvSpPr>
        <p:spPr>
          <a:xfrm>
            <a:off x="6012000" y="1204200"/>
            <a:ext cx="2808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321601661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2 column visual lef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4640400" y="1200150"/>
            <a:ext cx="42552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pPr/>
              <a:t>‹#›</a:t>
            </a:fld>
            <a:endParaRPr lang="nl-NL" dirty="0"/>
          </a:p>
        </p:txBody>
      </p:sp>
      <p:sp>
        <p:nvSpPr>
          <p:cNvPr id="5" name="Picture Placeholder 4"/>
          <p:cNvSpPr>
            <a:spLocks noGrp="1"/>
          </p:cNvSpPr>
          <p:nvPr>
            <p:ph type="pic" sz="quarter" idx="13"/>
          </p:nvPr>
        </p:nvSpPr>
        <p:spPr>
          <a:xfrm>
            <a:off x="291600" y="1204200"/>
            <a:ext cx="4104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2697161384"/>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2 column visual righ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dirty="0"/>
          </a:p>
        </p:txBody>
      </p:sp>
      <p:sp>
        <p:nvSpPr>
          <p:cNvPr id="3" name="Content Placeholder 2"/>
          <p:cNvSpPr>
            <a:spLocks noGrp="1"/>
          </p:cNvSpPr>
          <p:nvPr>
            <p:ph idx="1"/>
          </p:nvPr>
        </p:nvSpPr>
        <p:spPr>
          <a:xfrm>
            <a:off x="208800" y="1200150"/>
            <a:ext cx="42624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pPr/>
              <a:t>‹#›</a:t>
            </a:fld>
            <a:endParaRPr lang="nl-NL" dirty="0"/>
          </a:p>
        </p:txBody>
      </p:sp>
      <p:sp>
        <p:nvSpPr>
          <p:cNvPr id="5" name="Picture Placeholder 4"/>
          <p:cNvSpPr>
            <a:spLocks noGrp="1"/>
          </p:cNvSpPr>
          <p:nvPr>
            <p:ph type="pic" sz="quarter" idx="13"/>
          </p:nvPr>
        </p:nvSpPr>
        <p:spPr>
          <a:xfrm>
            <a:off x="4716000" y="1204200"/>
            <a:ext cx="4104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8002713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losing Slide">
    <p:bg bwMode="gray">
      <p:bgRef idx="1001">
        <a:schemeClr val="bg1"/>
      </p:bgRef>
    </p:bg>
    <p:spTree>
      <p:nvGrpSpPr>
        <p:cNvPr id="1" name=""/>
        <p:cNvGrpSpPr/>
        <p:nvPr/>
      </p:nvGrpSpPr>
      <p:grpSpPr>
        <a:xfrm>
          <a:off x="0" y="0"/>
          <a:ext cx="0" cy="0"/>
          <a:chOff x="0" y="0"/>
          <a:chExt cx="0" cy="0"/>
        </a:xfrm>
      </p:grpSpPr>
      <p:pic>
        <p:nvPicPr>
          <p:cNvPr id="3074" name="Picture 2" descr="C:\Users\NL07021\Pictures\Visuals PPT\Title Slide\AT_Clos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 y="-3790"/>
            <a:ext cx="9144001"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20000" y="950400"/>
            <a:ext cx="5155200" cy="864000"/>
          </a:xfrm>
        </p:spPr>
        <p:txBody>
          <a:bodyPr>
            <a:noAutofit/>
          </a:bodyPr>
          <a:lstStyle>
            <a:lvl1pPr>
              <a:defRPr sz="3000">
                <a:solidFill>
                  <a:schemeClr val="accent5"/>
                </a:solidFill>
              </a:defRPr>
            </a:lvl1pPr>
          </a:lstStyle>
          <a:p>
            <a:r>
              <a:rPr lang="en-US"/>
              <a:t>Click to edit Master title style</a:t>
            </a:r>
            <a:endParaRPr lang="nl-NL" dirty="0"/>
          </a:p>
        </p:txBody>
      </p:sp>
      <p:sp>
        <p:nvSpPr>
          <p:cNvPr id="3" name="Subtitle 2"/>
          <p:cNvSpPr>
            <a:spLocks noGrp="1"/>
          </p:cNvSpPr>
          <p:nvPr>
            <p:ph type="subTitle" idx="1"/>
          </p:nvPr>
        </p:nvSpPr>
        <p:spPr>
          <a:xfrm>
            <a:off x="3420000" y="2538000"/>
            <a:ext cx="5079600" cy="1428300"/>
          </a:xfrm>
        </p:spPr>
        <p:txBody>
          <a:bodyPr>
            <a:noAutofit/>
          </a:bodyPr>
          <a:lstStyle>
            <a:lvl1pPr marL="0" indent="0" algn="l">
              <a:buNone/>
              <a:defRPr sz="1050" b="1">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nl-NL" dirty="0"/>
          </a:p>
        </p:txBody>
      </p:sp>
      <p:sp>
        <p:nvSpPr>
          <p:cNvPr id="9" name="TextBox 8"/>
          <p:cNvSpPr txBox="1">
            <a:spLocks noChangeArrowheads="1"/>
          </p:cNvSpPr>
          <p:nvPr/>
        </p:nvSpPr>
        <p:spPr bwMode="auto">
          <a:xfrm>
            <a:off x="207963" y="4636168"/>
            <a:ext cx="24240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t>Your business technologists. </a:t>
            </a:r>
            <a:r>
              <a:rPr lang="en-US" sz="750" b="1" dirty="0"/>
              <a:t>Powering progress</a:t>
            </a:r>
            <a:endParaRPr lang="nl-NL" sz="750" b="1" dirty="0"/>
          </a:p>
        </p:txBody>
      </p:sp>
      <p:sp>
        <p:nvSpPr>
          <p:cNvPr id="10" name="AddClassification"/>
          <p:cNvSpPr txBox="1">
            <a:spLocks noChangeArrowheads="1"/>
          </p:cNvSpPr>
          <p:nvPr/>
        </p:nvSpPr>
        <p:spPr bwMode="auto">
          <a:xfrm>
            <a:off x="4572001" y="4636168"/>
            <a:ext cx="88517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latin typeface="Verdana" pitchFamily="34" charset="0"/>
                <a:ea typeface="Verdana" pitchFamily="34" charset="0"/>
                <a:cs typeface="Verdana" pitchFamily="34" charset="0"/>
              </a:rPr>
              <a:t>© Confidential</a:t>
            </a:r>
            <a:endParaRPr lang="nl-NL" sz="750" b="1" dirty="0">
              <a:latin typeface="Verdana" pitchFamily="34" charset="0"/>
              <a:ea typeface="Verdana" pitchFamily="34" charset="0"/>
              <a:cs typeface="Verdana" pitchFamily="34" charset="0"/>
            </a:endParaRPr>
          </a:p>
        </p:txBody>
      </p:sp>
      <p:sp>
        <p:nvSpPr>
          <p:cNvPr id="11" name="Subtitle 2"/>
          <p:cNvSpPr txBox="1">
            <a:spLocks/>
          </p:cNvSpPr>
          <p:nvPr/>
        </p:nvSpPr>
        <p:spPr>
          <a:xfrm>
            <a:off x="301625" y="3813572"/>
            <a:ext cx="3200400" cy="300038"/>
          </a:xfrm>
          <a:prstGeom prst="rect">
            <a:avLst/>
          </a:prstGeom>
        </p:spPr>
        <p:txBody>
          <a:bodyPr>
            <a:normAutofit/>
          </a:bodyPr>
          <a:lstStyle>
            <a:lvl1pPr marL="0" indent="0" algn="l" defTabSz="914400" rtl="0" eaLnBrk="1" latinLnBrk="0" hangingPunct="1">
              <a:spcBef>
                <a:spcPct val="20000"/>
              </a:spcBef>
              <a:buFont typeface="Arial" pitchFamily="34" charset="0"/>
              <a:buNone/>
              <a:defRPr sz="18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1050" dirty="0"/>
              <a:t>atos.net</a:t>
            </a:r>
            <a:endParaRPr lang="nl-NL" sz="1050" dirty="0"/>
          </a:p>
        </p:txBody>
      </p:sp>
      <p:sp>
        <p:nvSpPr>
          <p:cNvPr id="12" name="AddNotifier#1"/>
          <p:cNvSpPr txBox="1">
            <a:spLocks noChangeArrowheads="1"/>
          </p:cNvSpPr>
          <p:nvPr/>
        </p:nvSpPr>
        <p:spPr bwMode="auto">
          <a:xfrm>
            <a:off x="208801" y="4193100"/>
            <a:ext cx="6862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dirty="0"/>
              <a:t>Atos, the Atos logo, Atos Consulting, Atos </a:t>
            </a:r>
            <a:r>
              <a:rPr lang="en-US" sz="600" dirty="0" err="1"/>
              <a:t>Worldline</a:t>
            </a:r>
            <a:r>
              <a:rPr lang="en-US" sz="600" dirty="0"/>
              <a:t>, Atos Sphere, Atos Cloud and Atos </a:t>
            </a:r>
            <a:r>
              <a:rPr lang="en-US" sz="600" dirty="0" err="1"/>
              <a:t>WorldGrid</a:t>
            </a:r>
            <a:endParaRPr lang="en-US" sz="600" dirty="0"/>
          </a:p>
          <a:p>
            <a:r>
              <a:rPr lang="en-US" sz="600" dirty="0"/>
              <a:t>are registered trademarks of Atos SE. October</a:t>
            </a:r>
            <a:r>
              <a:rPr lang="en-US" sz="600" baseline="0" dirty="0"/>
              <a:t> 2012</a:t>
            </a:r>
            <a:endParaRPr lang="en-US" sz="600" dirty="0"/>
          </a:p>
          <a:p>
            <a:r>
              <a:rPr lang="en-US" sz="600" dirty="0"/>
              <a:t>© 2012 Atos. Confidential information owned by Atos, to be used by the recipient only. This document, or any part of it, </a:t>
            </a:r>
          </a:p>
          <a:p>
            <a:r>
              <a:rPr lang="en-US" sz="600" dirty="0"/>
              <a:t>may not be reproduced, copied, circulated and/or distributed nor quoted without prior written approval from Atos.</a:t>
            </a:r>
            <a:endParaRPr lang="nl-NL" sz="600" dirty="0"/>
          </a:p>
        </p:txBody>
      </p:sp>
    </p:spTree>
    <p:extLst>
      <p:ext uri="{BB962C8B-B14F-4D97-AF65-F5344CB8AC3E}">
        <p14:creationId xmlns:p14="http://schemas.microsoft.com/office/powerpoint/2010/main" val="205205258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short title visua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C:\Users\NL07021\Pictures\Visuals PPT\Title Slide\Atos_Clock5 visual only 150dpi woe 15-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 y="-2938"/>
            <a:ext cx="9144001"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55200" y="2087100"/>
            <a:ext cx="4604400" cy="1026000"/>
          </a:xfrm>
        </p:spPr>
        <p:txBody>
          <a:bodyPr>
            <a:noAutofit/>
          </a:bodyPr>
          <a:lstStyle>
            <a:lvl1pPr>
              <a:defRPr sz="9300">
                <a:solidFill>
                  <a:schemeClr val="accent5"/>
                </a:solidFill>
              </a:defRPr>
            </a:lvl1pPr>
          </a:lstStyle>
          <a:p>
            <a:r>
              <a:rPr lang="en-US"/>
              <a:t>Click to edit Master title style</a:t>
            </a:r>
            <a:endParaRPr lang="nl-NL" dirty="0"/>
          </a:p>
        </p:txBody>
      </p:sp>
      <p:sp>
        <p:nvSpPr>
          <p:cNvPr id="3" name="Subtitle 2"/>
          <p:cNvSpPr>
            <a:spLocks noGrp="1"/>
          </p:cNvSpPr>
          <p:nvPr>
            <p:ph type="subTitle" idx="1"/>
          </p:nvPr>
        </p:nvSpPr>
        <p:spPr>
          <a:xfrm>
            <a:off x="651600" y="3132000"/>
            <a:ext cx="4586400" cy="413100"/>
          </a:xfrm>
        </p:spPr>
        <p:txBody>
          <a:bodyPr>
            <a:noAutofit/>
          </a:bodyPr>
          <a:lstStyle>
            <a:lvl1pPr marL="0" indent="0" algn="l">
              <a:buNone/>
              <a:defRPr sz="2400" b="1">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nl-NL" dirty="0"/>
          </a:p>
        </p:txBody>
      </p:sp>
      <p:sp>
        <p:nvSpPr>
          <p:cNvPr id="8" name="AddCustomDate#1"/>
          <p:cNvSpPr txBox="1"/>
          <p:nvPr/>
        </p:nvSpPr>
        <p:spPr>
          <a:xfrm>
            <a:off x="673201" y="3791241"/>
            <a:ext cx="864339" cy="207749"/>
          </a:xfrm>
          <a:prstGeom prst="rect">
            <a:avLst/>
          </a:prstGeom>
          <a:noFill/>
        </p:spPr>
        <p:txBody>
          <a:bodyPr wrap="none" rtlCol="0">
            <a:spAutoFit/>
          </a:bodyPr>
          <a:lstStyle/>
          <a:p>
            <a:r>
              <a:rPr lang="en-US" sz="750" b="1" dirty="0" err="1">
                <a:solidFill>
                  <a:schemeClr val="bg1"/>
                </a:solidFill>
              </a:rPr>
              <a:t>dd</a:t>
            </a:r>
            <a:r>
              <a:rPr lang="en-US" sz="750" b="1" dirty="0">
                <a:solidFill>
                  <a:schemeClr val="bg1"/>
                </a:solidFill>
              </a:rPr>
              <a:t>-mm-</a:t>
            </a:r>
            <a:r>
              <a:rPr lang="en-US" sz="750" b="1" dirty="0" err="1">
                <a:solidFill>
                  <a:schemeClr val="bg1"/>
                </a:solidFill>
              </a:rPr>
              <a:t>yyyy</a:t>
            </a:r>
            <a:endParaRPr lang="nl-NL" sz="750" b="1" dirty="0">
              <a:solidFill>
                <a:schemeClr val="bg1"/>
              </a:solidFill>
            </a:endParaRPr>
          </a:p>
        </p:txBody>
      </p:sp>
      <p:sp>
        <p:nvSpPr>
          <p:cNvPr id="9" name="TextBox 8"/>
          <p:cNvSpPr txBox="1">
            <a:spLocks noChangeArrowheads="1"/>
          </p:cNvSpPr>
          <p:nvPr/>
        </p:nvSpPr>
        <p:spPr bwMode="auto">
          <a:xfrm>
            <a:off x="207963" y="4636168"/>
            <a:ext cx="24240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t>Your business technologists. </a:t>
            </a:r>
            <a:r>
              <a:rPr lang="en-US" sz="750" b="1" dirty="0"/>
              <a:t>Powering progress</a:t>
            </a:r>
            <a:endParaRPr lang="nl-NL" sz="750" b="1" dirty="0"/>
          </a:p>
        </p:txBody>
      </p:sp>
      <p:sp>
        <p:nvSpPr>
          <p:cNvPr id="10" name="AddClassification"/>
          <p:cNvSpPr txBox="1">
            <a:spLocks noChangeArrowheads="1"/>
          </p:cNvSpPr>
          <p:nvPr/>
        </p:nvSpPr>
        <p:spPr bwMode="auto">
          <a:xfrm>
            <a:off x="4572001" y="4636168"/>
            <a:ext cx="88517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latin typeface="Verdana" pitchFamily="34" charset="0"/>
                <a:ea typeface="Verdana" pitchFamily="34" charset="0"/>
                <a:cs typeface="Verdana" pitchFamily="34" charset="0"/>
              </a:rPr>
              <a:t>© Confidential</a:t>
            </a:r>
            <a:endParaRPr lang="nl-NL" sz="750" b="1" dirty="0">
              <a:latin typeface="Verdana" pitchFamily="34" charset="0"/>
              <a:ea typeface="Verdana" pitchFamily="34" charset="0"/>
              <a:cs typeface="Verdana" pitchFamily="34" charset="0"/>
            </a:endParaRPr>
          </a:p>
        </p:txBody>
      </p:sp>
      <p:sp>
        <p:nvSpPr>
          <p:cNvPr id="12" name="Text Placeholder 5"/>
          <p:cNvSpPr>
            <a:spLocks noGrp="1"/>
          </p:cNvSpPr>
          <p:nvPr>
            <p:ph type="body" sz="quarter" idx="11"/>
          </p:nvPr>
        </p:nvSpPr>
        <p:spPr>
          <a:xfrm>
            <a:off x="646112" y="3435846"/>
            <a:ext cx="4593600" cy="270000"/>
          </a:xfrm>
        </p:spPr>
        <p:txBody>
          <a:bodyPr>
            <a:noAutofit/>
          </a:bodyPr>
          <a:lstStyle>
            <a:lvl1pPr marL="0" indent="0">
              <a:buNone/>
              <a:defRPr sz="2400" baseline="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239231682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short title text only">
    <p:bg bwMode="gray">
      <p:bgRef idx="1001">
        <a:schemeClr val="bg1"/>
      </p:bgRef>
    </p:bg>
    <p:spTree>
      <p:nvGrpSpPr>
        <p:cNvPr id="1" name=""/>
        <p:cNvGrpSpPr/>
        <p:nvPr/>
      </p:nvGrpSpPr>
      <p:grpSpPr>
        <a:xfrm>
          <a:off x="0" y="0"/>
          <a:ext cx="0" cy="0"/>
          <a:chOff x="0" y="0"/>
          <a:chExt cx="0" cy="0"/>
        </a:xfrm>
      </p:grpSpPr>
      <p:pic>
        <p:nvPicPr>
          <p:cNvPr id="5122" name="Picture 2" descr="C:\Users\NL07021\Pictures\Visuals PPT\Title Slide\AT_Text on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60000" y="1709100"/>
            <a:ext cx="4572000" cy="1080000"/>
          </a:xfrm>
        </p:spPr>
        <p:txBody>
          <a:bodyPr>
            <a:noAutofit/>
          </a:bodyPr>
          <a:lstStyle>
            <a:lvl1pPr>
              <a:defRPr sz="9300">
                <a:solidFill>
                  <a:schemeClr val="tx1"/>
                </a:solidFill>
              </a:defRPr>
            </a:lvl1pPr>
          </a:lstStyle>
          <a:p>
            <a:r>
              <a:rPr lang="en-US"/>
              <a:t>Click to edit Master title style</a:t>
            </a:r>
            <a:endParaRPr lang="nl-NL" dirty="0"/>
          </a:p>
        </p:txBody>
      </p:sp>
      <p:sp>
        <p:nvSpPr>
          <p:cNvPr id="3" name="Subtitle 2"/>
          <p:cNvSpPr>
            <a:spLocks noGrp="1"/>
          </p:cNvSpPr>
          <p:nvPr>
            <p:ph type="subTitle" idx="1"/>
          </p:nvPr>
        </p:nvSpPr>
        <p:spPr>
          <a:xfrm>
            <a:off x="2149200" y="2767500"/>
            <a:ext cx="4582800" cy="413100"/>
          </a:xfrm>
        </p:spPr>
        <p:txBody>
          <a:bodyPr>
            <a:noAutofit/>
          </a:bodyPr>
          <a:lstStyle>
            <a:lvl1pPr marL="0" indent="0" algn="l">
              <a:buNone/>
              <a:defRPr sz="2400" b="1">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nl-NL" dirty="0"/>
          </a:p>
        </p:txBody>
      </p:sp>
      <p:sp>
        <p:nvSpPr>
          <p:cNvPr id="8" name="AddCustomDate#1"/>
          <p:cNvSpPr txBox="1"/>
          <p:nvPr/>
        </p:nvSpPr>
        <p:spPr>
          <a:xfrm>
            <a:off x="2181601" y="3413199"/>
            <a:ext cx="864339" cy="207749"/>
          </a:xfrm>
          <a:prstGeom prst="rect">
            <a:avLst/>
          </a:prstGeom>
          <a:noFill/>
        </p:spPr>
        <p:txBody>
          <a:bodyPr wrap="none" rtlCol="0">
            <a:spAutoFit/>
          </a:bodyPr>
          <a:lstStyle/>
          <a:p>
            <a:r>
              <a:rPr lang="en-US" sz="750" b="1" dirty="0" err="1">
                <a:solidFill>
                  <a:schemeClr val="tx1"/>
                </a:solidFill>
              </a:rPr>
              <a:t>dd</a:t>
            </a:r>
            <a:r>
              <a:rPr lang="en-US" sz="750" b="1" dirty="0">
                <a:solidFill>
                  <a:schemeClr val="tx1"/>
                </a:solidFill>
              </a:rPr>
              <a:t>-mm-</a:t>
            </a:r>
            <a:r>
              <a:rPr lang="en-US" sz="750" b="1" dirty="0" err="1">
                <a:solidFill>
                  <a:schemeClr val="tx1"/>
                </a:solidFill>
              </a:rPr>
              <a:t>yyyy</a:t>
            </a:r>
            <a:endParaRPr lang="nl-NL" sz="750" b="1" dirty="0">
              <a:solidFill>
                <a:schemeClr val="tx1"/>
              </a:solidFill>
            </a:endParaRPr>
          </a:p>
        </p:txBody>
      </p:sp>
      <p:sp>
        <p:nvSpPr>
          <p:cNvPr id="9" name="TextBox 8"/>
          <p:cNvSpPr txBox="1">
            <a:spLocks noChangeArrowheads="1"/>
          </p:cNvSpPr>
          <p:nvPr/>
        </p:nvSpPr>
        <p:spPr bwMode="auto">
          <a:xfrm>
            <a:off x="207963" y="4636168"/>
            <a:ext cx="24240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t>Your business technologists. </a:t>
            </a:r>
            <a:r>
              <a:rPr lang="en-US" sz="750" b="1" dirty="0"/>
              <a:t>Powering progress</a:t>
            </a:r>
            <a:endParaRPr lang="nl-NL" sz="750" b="1" dirty="0"/>
          </a:p>
        </p:txBody>
      </p:sp>
      <p:sp>
        <p:nvSpPr>
          <p:cNvPr id="10" name="AddClassification"/>
          <p:cNvSpPr txBox="1">
            <a:spLocks noChangeArrowheads="1"/>
          </p:cNvSpPr>
          <p:nvPr/>
        </p:nvSpPr>
        <p:spPr bwMode="auto">
          <a:xfrm>
            <a:off x="4572001" y="4636168"/>
            <a:ext cx="86754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50" dirty="0"/>
              <a:t>© </a:t>
            </a:r>
            <a:r>
              <a:rPr lang="en-US" sz="750" dirty="0">
                <a:latin typeface="Verdana" pitchFamily="34" charset="0"/>
                <a:ea typeface="Verdana" pitchFamily="34" charset="0"/>
                <a:cs typeface="Verdana" pitchFamily="34" charset="0"/>
              </a:rPr>
              <a:t>Confidential</a:t>
            </a:r>
            <a:endParaRPr lang="nl-NL" sz="750" b="1" dirty="0">
              <a:latin typeface="Verdana" pitchFamily="34" charset="0"/>
              <a:ea typeface="Verdana" pitchFamily="34" charset="0"/>
              <a:cs typeface="Verdana" pitchFamily="34" charset="0"/>
            </a:endParaRPr>
          </a:p>
        </p:txBody>
      </p:sp>
      <p:sp>
        <p:nvSpPr>
          <p:cNvPr id="11" name="Text Placeholder 5"/>
          <p:cNvSpPr>
            <a:spLocks noGrp="1"/>
          </p:cNvSpPr>
          <p:nvPr>
            <p:ph type="body" sz="quarter" idx="11"/>
          </p:nvPr>
        </p:nvSpPr>
        <p:spPr>
          <a:xfrm>
            <a:off x="2145600" y="3059100"/>
            <a:ext cx="4586400" cy="432000"/>
          </a:xfrm>
        </p:spPr>
        <p:txBody>
          <a:bodyPr>
            <a:noAutofit/>
          </a:bodyPr>
          <a:lstStyle>
            <a:lvl1pPr marL="0" indent="0">
              <a:buNone/>
              <a:defRPr sz="24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6172308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9341"/>
            <a:ext cx="9180512" cy="2024818"/>
          </a:xfrm>
          <a:prstGeom prst="rect">
            <a:avLst/>
          </a:prstGeom>
        </p:spPr>
      </p:pic>
      <p:pic>
        <p:nvPicPr>
          <p:cNvPr id="4" name="Picture 3">
            <a:extLst>
              <a:ext uri="{FF2B5EF4-FFF2-40B4-BE49-F238E27FC236}">
                <a16:creationId xmlns:a16="http://schemas.microsoft.com/office/drawing/2014/main" id="{AC280C9A-9BDC-4199-9AFB-15DE50B67CAB}"/>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5B531E99-96B9-49C3-AF91-FB211363F07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223CF1D-13B5-42C7-B815-5AE231AD9E07}"/>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8726028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Title Slide text only">
    <p:bg bwMode="gray">
      <p:bgPr>
        <a:solidFill>
          <a:srgbClr val="0066A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93DCF-B2CE-437E-84DF-CE8486889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AddClassification"/>
          <p:cNvSpPr txBox="1">
            <a:spLocks noChangeArrowheads="1"/>
          </p:cNvSpPr>
          <p:nvPr userDrawn="1"/>
        </p:nvSpPr>
        <p:spPr bwMode="auto">
          <a:xfrm>
            <a:off x="3830451" y="4652161"/>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For internal use</a:t>
            </a:r>
            <a:endParaRPr lang="en-US" sz="800" b="0" dirty="0">
              <a:solidFill>
                <a:schemeClr val="bg1"/>
              </a:solidFill>
              <a:latin typeface="Verdana" pitchFamily="34" charset="0"/>
              <a:ea typeface="Verdana" pitchFamily="34" charset="0"/>
              <a:cs typeface="Verdana" pitchFamily="34" charset="0"/>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3" y="1487559"/>
            <a:ext cx="8370094" cy="2168382"/>
          </a:xfrm>
          <a:prstGeom prst="rect">
            <a:avLst/>
          </a:prstGeom>
        </p:spPr>
        <p:txBody>
          <a:bodyPr lIns="0" tIns="0" rIns="0" bIns="0" anchor="ctr">
            <a:spAutoFit/>
          </a:bodyPr>
          <a:lstStyle>
            <a:lvl1pPr>
              <a:lnSpc>
                <a:spcPts val="5625"/>
              </a:lnSpc>
              <a:defRPr sz="4800" b="0" i="0" baseline="0">
                <a:solidFill>
                  <a:schemeClr val="bg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pic>
        <p:nvPicPr>
          <p:cNvPr id="2" name="Picture 1">
            <a:extLst>
              <a:ext uri="{FF2B5EF4-FFF2-40B4-BE49-F238E27FC236}">
                <a16:creationId xmlns:a16="http://schemas.microsoft.com/office/drawing/2014/main" id="{C844AD35-5C85-4BC8-9D86-48F96C041F7A}"/>
              </a:ext>
            </a:extLst>
          </p:cNvPr>
          <p:cNvPicPr>
            <a:picLocks noChangeAspect="1"/>
          </p:cNvPicPr>
          <p:nvPr userDrawn="1"/>
        </p:nvPicPr>
        <p:blipFill>
          <a:blip r:embed="rId4"/>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8715F07D-B740-41F5-AD14-1D0A209B39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4" name="Title 5">
            <a:extLst>
              <a:ext uri="{FF2B5EF4-FFF2-40B4-BE49-F238E27FC236}">
                <a16:creationId xmlns:a16="http://schemas.microsoft.com/office/drawing/2014/main" id="{83977713-C60D-4240-8043-00F3271673E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407253798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lvl1pPr>
              <a:defRPr sz="1200"/>
            </a:lvl1pPr>
            <a:lvl2pPr>
              <a:defRPr sz="1200"/>
            </a:lvl2pPr>
            <a:lvl3pPr>
              <a:defRPr sz="1200"/>
            </a:lvl3pPr>
            <a:lvl4pPr>
              <a:defRPr sz="1200"/>
            </a:lvl4pPr>
            <a:lvl5pPr>
              <a:defRPr sz="1200"/>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F3274F47-D345-407F-8C1F-F74AA296B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9" name="Group 8">
            <a:extLst>
              <a:ext uri="{FF2B5EF4-FFF2-40B4-BE49-F238E27FC236}">
                <a16:creationId xmlns:a16="http://schemas.microsoft.com/office/drawing/2014/main" id="{B8539153-295F-45DA-B578-EDE6A3A4BEDD}"/>
              </a:ext>
            </a:extLst>
          </p:cNvPr>
          <p:cNvGrpSpPr/>
          <p:nvPr userDrawn="1"/>
        </p:nvGrpSpPr>
        <p:grpSpPr>
          <a:xfrm>
            <a:off x="6839744" y="169526"/>
            <a:ext cx="2304256" cy="648072"/>
            <a:chOff x="3707904" y="1491630"/>
            <a:chExt cx="2304256" cy="648072"/>
          </a:xfrm>
        </p:grpSpPr>
        <p:sp>
          <p:nvSpPr>
            <p:cNvPr id="8" name="Title 5">
              <a:extLst>
                <a:ext uri="{FF2B5EF4-FFF2-40B4-BE49-F238E27FC236}">
                  <a16:creationId xmlns:a16="http://schemas.microsoft.com/office/drawing/2014/main" id="{36C0BD71-2E9B-428F-BD67-ADE072D957D2}"/>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F791F1BB-9496-465A-9491-5293D929C183}"/>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13" name="Graphic 12">
            <a:extLst>
              <a:ext uri="{FF2B5EF4-FFF2-40B4-BE49-F238E27FC236}">
                <a16:creationId xmlns:a16="http://schemas.microsoft.com/office/drawing/2014/main" id="{43887A7D-30C9-466B-A657-56E13592F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spTree>
    <p:extLst>
      <p:ext uri="{BB962C8B-B14F-4D97-AF65-F5344CB8AC3E}">
        <p14:creationId xmlns:p14="http://schemas.microsoft.com/office/powerpoint/2010/main" val="5334438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Number slide #1">
    <p:bg>
      <p:bgPr>
        <a:solidFill>
          <a:srgbClr val="0066A1"/>
        </a:solidFill>
        <a:effectLst/>
      </p:bgPr>
    </p:bg>
    <p:spTree>
      <p:nvGrpSpPr>
        <p:cNvPr id="1" name=""/>
        <p:cNvGrpSpPr/>
        <p:nvPr/>
      </p:nvGrpSpPr>
      <p:grpSpPr>
        <a:xfrm>
          <a:off x="0" y="0"/>
          <a:ext cx="0" cy="0"/>
          <a:chOff x="0" y="0"/>
          <a:chExt cx="0" cy="0"/>
        </a:xfrm>
      </p:grpSpPr>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 y="1559341"/>
            <a:ext cx="9166852" cy="2024818"/>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4" name="Picture 3">
            <a:extLst>
              <a:ext uri="{FF2B5EF4-FFF2-40B4-BE49-F238E27FC236}">
                <a16:creationId xmlns:a16="http://schemas.microsoft.com/office/drawing/2014/main" id="{81DA962B-D117-44E0-8AD8-5B41F03F4342}"/>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38894B13-499E-4191-9E5D-A6742314344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040CDE62-EAD1-4591-A01F-1FD8023647C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012026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Number slide #2">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2" y="1534505"/>
            <a:ext cx="9192464" cy="2050585"/>
          </a:xfrm>
          <a:prstGeom prst="rect">
            <a:avLst/>
          </a:prstGeom>
        </p:spPr>
      </p:pic>
      <p:pic>
        <p:nvPicPr>
          <p:cNvPr id="4" name="Picture 3">
            <a:extLst>
              <a:ext uri="{FF2B5EF4-FFF2-40B4-BE49-F238E27FC236}">
                <a16:creationId xmlns:a16="http://schemas.microsoft.com/office/drawing/2014/main" id="{ED0F654B-73E6-426F-A16E-080F76A39A0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A08DCC2D-BFF9-4191-9202-C7C930FFBEEA}"/>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976DAE5-D59C-449D-9D44-0BCF5A3120C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504491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Number slide #3">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3939"/>
            <a:ext cx="9180512" cy="2051717"/>
          </a:xfrm>
          <a:prstGeom prst="rect">
            <a:avLst/>
          </a:prstGeom>
        </p:spPr>
      </p:pic>
      <p:pic>
        <p:nvPicPr>
          <p:cNvPr id="4" name="Picture 3">
            <a:extLst>
              <a:ext uri="{FF2B5EF4-FFF2-40B4-BE49-F238E27FC236}">
                <a16:creationId xmlns:a16="http://schemas.microsoft.com/office/drawing/2014/main" id="{1EC13A90-3513-4841-B712-938A8C20DC7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7F1C36CA-74A8-4526-8E0E-EDDAF7D6D5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81DF331-41E6-4381-8FF3-7B6447726AE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972417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9341"/>
            <a:ext cx="9180512" cy="2024818"/>
          </a:xfrm>
          <a:prstGeom prst="rect">
            <a:avLst/>
          </a:prstGeom>
        </p:spPr>
      </p:pic>
      <p:pic>
        <p:nvPicPr>
          <p:cNvPr id="4" name="Picture 3">
            <a:extLst>
              <a:ext uri="{FF2B5EF4-FFF2-40B4-BE49-F238E27FC236}">
                <a16:creationId xmlns:a16="http://schemas.microsoft.com/office/drawing/2014/main" id="{AC280C9A-9BDC-4199-9AFB-15DE50B67CAB}"/>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5B531E99-96B9-49C3-AF91-FB211363F07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223CF1D-13B5-42C7-B815-5AE231AD9E07}"/>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754694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Number slide #5">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pic>
        <p:nvPicPr>
          <p:cNvPr id="4" name="Picture 3">
            <a:extLst>
              <a:ext uri="{FF2B5EF4-FFF2-40B4-BE49-F238E27FC236}">
                <a16:creationId xmlns:a16="http://schemas.microsoft.com/office/drawing/2014/main" id="{F253988E-F33D-4E16-860D-4933E422038D}"/>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92B7C268-08CE-48F5-9DD7-CFEA6495926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DCE58BF-2F00-4DA0-B6CD-2282F68A3E73}"/>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1300714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Number slide #6">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438E0789-A3BB-4763-BB16-A88AC8EE01EA}"/>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630F85B0-B319-40F4-AE5A-26081567D39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B9C64657-08EF-46F4-AA66-B91B1E447941}"/>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574656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4" name="Picture 3">
            <a:extLst>
              <a:ext uri="{FF2B5EF4-FFF2-40B4-BE49-F238E27FC236}">
                <a16:creationId xmlns:a16="http://schemas.microsoft.com/office/drawing/2014/main" id="{DF04E0F5-FCB1-4965-9D40-5231D39E1014}"/>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BF02E4B6-6E65-4E2B-96A8-9D7943A72E3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179B438-84CB-4360-B0E3-EEB807C303F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03849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_Closing Slide">
    <p:bg bwMode="gray">
      <p:bgPr>
        <a:solidFill>
          <a:srgbClr val="0066A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1C74D-134F-4EB2-9532-ED3805FDC8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5" y="4208250"/>
            <a:ext cx="3689913"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pic>
        <p:nvPicPr>
          <p:cNvPr id="8" name="Picture 7">
            <a:extLst>
              <a:ext uri="{FF2B5EF4-FFF2-40B4-BE49-F238E27FC236}">
                <a16:creationId xmlns:a16="http://schemas.microsoft.com/office/drawing/2014/main" id="{B17DC3D7-8DEE-4849-B706-249C7A4FCE03}"/>
              </a:ext>
            </a:extLst>
          </p:cNvPr>
          <p:cNvPicPr>
            <a:picLocks noChangeAspect="1"/>
          </p:cNvPicPr>
          <p:nvPr userDrawn="1"/>
        </p:nvPicPr>
        <p:blipFill>
          <a:blip r:embed="rId4"/>
          <a:stretch>
            <a:fillRect/>
          </a:stretch>
        </p:blipFill>
        <p:spPr>
          <a:xfrm>
            <a:off x="251520" y="3776778"/>
            <a:ext cx="572570" cy="624101"/>
          </a:xfrm>
          <a:prstGeom prst="rect">
            <a:avLst/>
          </a:prstGeom>
        </p:spPr>
      </p:pic>
      <p:sp>
        <p:nvSpPr>
          <p:cNvPr id="10" name="Title 5">
            <a:extLst>
              <a:ext uri="{FF2B5EF4-FFF2-40B4-BE49-F238E27FC236}">
                <a16:creationId xmlns:a16="http://schemas.microsoft.com/office/drawing/2014/main" id="{97627968-728A-42CA-B1AF-2A6E6F87434F}"/>
              </a:ext>
            </a:extLst>
          </p:cNvPr>
          <p:cNvSpPr txBox="1">
            <a:spLocks/>
          </p:cNvSpPr>
          <p:nvPr userDrawn="1"/>
        </p:nvSpPr>
        <p:spPr>
          <a:xfrm>
            <a:off x="833023" y="384821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9ACCB454-2335-4752-A89E-B81174D6D545}"/>
              </a:ext>
            </a:extLst>
          </p:cNvPr>
          <p:cNvSpPr txBox="1">
            <a:spLocks/>
          </p:cNvSpPr>
          <p:nvPr userDrawn="1"/>
        </p:nvSpPr>
        <p:spPr>
          <a:xfrm>
            <a:off x="827584" y="4100528"/>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8038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pic>
        <p:nvPicPr>
          <p:cNvPr id="4" name="Picture 3">
            <a:extLst>
              <a:ext uri="{FF2B5EF4-FFF2-40B4-BE49-F238E27FC236}">
                <a16:creationId xmlns:a16="http://schemas.microsoft.com/office/drawing/2014/main" id="{F253988E-F33D-4E16-860D-4933E422038D}"/>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92B7C268-08CE-48F5-9DD7-CFEA6495926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DCE58BF-2F00-4DA0-B6CD-2282F68A3E73}"/>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727481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Olympic logo Blue line top">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t>‹#›</a:t>
            </a:fld>
            <a:endParaRPr lang="nl-NL"/>
          </a:p>
        </p:txBody>
      </p:sp>
    </p:spTree>
    <p:extLst>
      <p:ext uri="{BB962C8B-B14F-4D97-AF65-F5344CB8AC3E}">
        <p14:creationId xmlns:p14="http://schemas.microsoft.com/office/powerpoint/2010/main" val="3328626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Olympic logo Black line top">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t>‹#›</a:t>
            </a:fld>
            <a:endParaRPr lang="nl-NL"/>
          </a:p>
        </p:txBody>
      </p:sp>
    </p:spTree>
    <p:extLst>
      <p:ext uri="{BB962C8B-B14F-4D97-AF65-F5344CB8AC3E}">
        <p14:creationId xmlns:p14="http://schemas.microsoft.com/office/powerpoint/2010/main" val="2798174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lympic logo visual lef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3276000" y="1200150"/>
            <a:ext cx="56160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t>‹#›</a:t>
            </a:fld>
            <a:endParaRPr lang="nl-NL"/>
          </a:p>
        </p:txBody>
      </p:sp>
      <p:sp>
        <p:nvSpPr>
          <p:cNvPr id="5" name="Picture Placeholder 4"/>
          <p:cNvSpPr>
            <a:spLocks noGrp="1"/>
          </p:cNvSpPr>
          <p:nvPr>
            <p:ph type="pic" sz="quarter" idx="13"/>
          </p:nvPr>
        </p:nvSpPr>
        <p:spPr>
          <a:xfrm>
            <a:off x="291600" y="1204200"/>
            <a:ext cx="2808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3225053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lympic logo visual righ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208800" y="1200150"/>
            <a:ext cx="56232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t>‹#›</a:t>
            </a:fld>
            <a:endParaRPr lang="nl-NL"/>
          </a:p>
        </p:txBody>
      </p:sp>
      <p:sp>
        <p:nvSpPr>
          <p:cNvPr id="5" name="Picture Placeholder 4"/>
          <p:cNvSpPr>
            <a:spLocks noGrp="1"/>
          </p:cNvSpPr>
          <p:nvPr>
            <p:ph type="pic" sz="quarter" idx="13"/>
          </p:nvPr>
        </p:nvSpPr>
        <p:spPr>
          <a:xfrm>
            <a:off x="6012000" y="1204200"/>
            <a:ext cx="2808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637673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lympic logo 2 column visual lef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4640400" y="1200150"/>
            <a:ext cx="42552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t>‹#›</a:t>
            </a:fld>
            <a:endParaRPr lang="nl-NL"/>
          </a:p>
        </p:txBody>
      </p:sp>
      <p:sp>
        <p:nvSpPr>
          <p:cNvPr id="5" name="Picture Placeholder 4"/>
          <p:cNvSpPr>
            <a:spLocks noGrp="1"/>
          </p:cNvSpPr>
          <p:nvPr>
            <p:ph type="pic" sz="quarter" idx="13"/>
          </p:nvPr>
        </p:nvSpPr>
        <p:spPr>
          <a:xfrm>
            <a:off x="291600" y="1204200"/>
            <a:ext cx="4104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2123990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lympic logo 2 column visual right s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dirty="0"/>
          </a:p>
        </p:txBody>
      </p:sp>
      <p:sp>
        <p:nvSpPr>
          <p:cNvPr id="3" name="Content Placeholder 2"/>
          <p:cNvSpPr>
            <a:spLocks noGrp="1"/>
          </p:cNvSpPr>
          <p:nvPr>
            <p:ph idx="1"/>
          </p:nvPr>
        </p:nvSpPr>
        <p:spPr>
          <a:xfrm>
            <a:off x="208800" y="1200150"/>
            <a:ext cx="4262400" cy="31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12"/>
          </p:nvPr>
        </p:nvSpPr>
        <p:spPr/>
        <p:txBody>
          <a:bodyPr/>
          <a:lstStyle/>
          <a:p>
            <a:fld id="{DAF489CC-3B7A-4DA5-A8C0-4984788D0EC5}" type="slidenum">
              <a:rPr lang="nl-NL" smtClean="0"/>
              <a:t>‹#›</a:t>
            </a:fld>
            <a:endParaRPr lang="nl-NL"/>
          </a:p>
        </p:txBody>
      </p:sp>
      <p:sp>
        <p:nvSpPr>
          <p:cNvPr id="5" name="Picture Placeholder 4"/>
          <p:cNvSpPr>
            <a:spLocks noGrp="1"/>
          </p:cNvSpPr>
          <p:nvPr>
            <p:ph type="pic" sz="quarter" idx="13"/>
          </p:nvPr>
        </p:nvSpPr>
        <p:spPr>
          <a:xfrm>
            <a:off x="4716000" y="1204200"/>
            <a:ext cx="4104000" cy="3105000"/>
          </a:xfrm>
        </p:spPr>
        <p:txBody>
          <a:bodyPr/>
          <a:lstStyle>
            <a:lvl1pPr marL="0" indent="0">
              <a:buNone/>
              <a:defRPr/>
            </a:lvl1pPr>
          </a:lstStyle>
          <a:p>
            <a:r>
              <a:rPr lang="en-US"/>
              <a:t>Click icon to add picture</a:t>
            </a:r>
            <a:endParaRPr lang="nl-NL" dirty="0"/>
          </a:p>
        </p:txBody>
      </p:sp>
    </p:spTree>
    <p:extLst>
      <p:ext uri="{BB962C8B-B14F-4D97-AF65-F5344CB8AC3E}">
        <p14:creationId xmlns:p14="http://schemas.microsoft.com/office/powerpoint/2010/main" val="9378343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Title Slide text only">
    <p:bg bwMode="gray">
      <p:bgPr>
        <a:solidFill>
          <a:srgbClr val="0066A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93DCF-B2CE-437E-84DF-CE8486889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AddClassification"/>
          <p:cNvSpPr txBox="1">
            <a:spLocks noChangeArrowheads="1"/>
          </p:cNvSpPr>
          <p:nvPr userDrawn="1"/>
        </p:nvSpPr>
        <p:spPr bwMode="auto">
          <a:xfrm>
            <a:off x="3830451" y="4652161"/>
            <a:ext cx="148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For internal use</a:t>
            </a:r>
            <a:endParaRPr lang="en-US" sz="800" b="0" dirty="0">
              <a:solidFill>
                <a:schemeClr val="bg1"/>
              </a:solidFill>
              <a:latin typeface="Verdana" pitchFamily="34" charset="0"/>
              <a:ea typeface="Verdana" pitchFamily="34" charset="0"/>
              <a:cs typeface="Verdana" pitchFamily="34" charset="0"/>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3" y="1487559"/>
            <a:ext cx="8370094" cy="2168382"/>
          </a:xfrm>
          <a:prstGeom prst="rect">
            <a:avLst/>
          </a:prstGeom>
        </p:spPr>
        <p:txBody>
          <a:bodyPr lIns="0" tIns="0" rIns="0" bIns="0" anchor="ctr">
            <a:spAutoFit/>
          </a:bodyPr>
          <a:lstStyle>
            <a:lvl1pPr>
              <a:lnSpc>
                <a:spcPts val="5625"/>
              </a:lnSpc>
              <a:defRPr sz="4800" b="0" i="0" baseline="0">
                <a:solidFill>
                  <a:schemeClr val="bg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pic>
        <p:nvPicPr>
          <p:cNvPr id="2" name="Picture 1">
            <a:extLst>
              <a:ext uri="{FF2B5EF4-FFF2-40B4-BE49-F238E27FC236}">
                <a16:creationId xmlns:a16="http://schemas.microsoft.com/office/drawing/2014/main" id="{C844AD35-5C85-4BC8-9D86-48F96C041F7A}"/>
              </a:ext>
            </a:extLst>
          </p:cNvPr>
          <p:cNvPicPr>
            <a:picLocks noChangeAspect="1"/>
          </p:cNvPicPr>
          <p:nvPr userDrawn="1"/>
        </p:nvPicPr>
        <p:blipFill>
          <a:blip r:embed="rId4"/>
          <a:stretch>
            <a:fillRect/>
          </a:stretch>
        </p:blipFill>
        <p:spPr>
          <a:xfrm>
            <a:off x="251520" y="4372526"/>
            <a:ext cx="572570" cy="624101"/>
          </a:xfrm>
          <a:prstGeom prst="rect">
            <a:avLst/>
          </a:prstGeom>
        </p:spPr>
      </p:pic>
      <p:sp>
        <p:nvSpPr>
          <p:cNvPr id="9" name="Title 5">
            <a:extLst>
              <a:ext uri="{FF2B5EF4-FFF2-40B4-BE49-F238E27FC236}">
                <a16:creationId xmlns:a16="http://schemas.microsoft.com/office/drawing/2014/main" id="{8715F07D-B740-41F5-AD14-1D0A209B39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4" name="Title 5">
            <a:extLst>
              <a:ext uri="{FF2B5EF4-FFF2-40B4-BE49-F238E27FC236}">
                <a16:creationId xmlns:a16="http://schemas.microsoft.com/office/drawing/2014/main" id="{83977713-C60D-4240-8043-00F3271673E4}"/>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625852206"/>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1150978"/>
            <a:ext cx="8748000" cy="3474900"/>
          </a:xfrm>
          <a:prstGeom prst="rect">
            <a:avLst/>
          </a:prstGeom>
        </p:spPr>
        <p:txBody>
          <a:bodyPr/>
          <a:lstStyle>
            <a:lvl1pPr>
              <a:defRPr sz="1200"/>
            </a:lvl1pPr>
            <a:lvl2pPr>
              <a:defRPr sz="1200"/>
            </a:lvl2pPr>
            <a:lvl3pPr>
              <a:defRPr sz="1200"/>
            </a:lvl3pPr>
            <a:lvl4pPr>
              <a:defRPr sz="1200"/>
            </a:lvl4pPr>
            <a:lvl5pPr>
              <a:defRPr sz="1200"/>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8115" y="4794219"/>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09"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F3274F47-D345-407F-8C1F-F74AA296B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9" name="Group 8">
            <a:extLst>
              <a:ext uri="{FF2B5EF4-FFF2-40B4-BE49-F238E27FC236}">
                <a16:creationId xmlns:a16="http://schemas.microsoft.com/office/drawing/2014/main" id="{B8539153-295F-45DA-B578-EDE6A3A4BEDD}"/>
              </a:ext>
            </a:extLst>
          </p:cNvPr>
          <p:cNvGrpSpPr/>
          <p:nvPr userDrawn="1"/>
        </p:nvGrpSpPr>
        <p:grpSpPr>
          <a:xfrm>
            <a:off x="6839744" y="169526"/>
            <a:ext cx="2304256" cy="648072"/>
            <a:chOff x="3707904" y="1491630"/>
            <a:chExt cx="2304256" cy="648072"/>
          </a:xfrm>
        </p:grpSpPr>
        <p:sp>
          <p:nvSpPr>
            <p:cNvPr id="8" name="Title 5">
              <a:extLst>
                <a:ext uri="{FF2B5EF4-FFF2-40B4-BE49-F238E27FC236}">
                  <a16:creationId xmlns:a16="http://schemas.microsoft.com/office/drawing/2014/main" id="{36C0BD71-2E9B-428F-BD67-ADE072D957D2}"/>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F791F1BB-9496-465A-9491-5293D929C183}"/>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pic>
        <p:nvPicPr>
          <p:cNvPr id="13" name="Graphic 12">
            <a:extLst>
              <a:ext uri="{FF2B5EF4-FFF2-40B4-BE49-F238E27FC236}">
                <a16:creationId xmlns:a16="http://schemas.microsoft.com/office/drawing/2014/main" id="{43887A7D-30C9-466B-A657-56E13592F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349313"/>
            <a:ext cx="9144000" cy="790575"/>
          </a:xfrm>
          <a:prstGeom prst="rect">
            <a:avLst/>
          </a:prstGeom>
        </p:spPr>
      </p:pic>
    </p:spTree>
    <p:extLst>
      <p:ext uri="{BB962C8B-B14F-4D97-AF65-F5344CB8AC3E}">
        <p14:creationId xmlns:p14="http://schemas.microsoft.com/office/powerpoint/2010/main" val="3303669440"/>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Number slide #1">
    <p:bg>
      <p:bgPr>
        <a:solidFill>
          <a:srgbClr val="0066A1"/>
        </a:solidFill>
        <a:effectLst/>
      </p:bgPr>
    </p:bg>
    <p:spTree>
      <p:nvGrpSpPr>
        <p:cNvPr id="1" name=""/>
        <p:cNvGrpSpPr/>
        <p:nvPr/>
      </p:nvGrpSpPr>
      <p:grpSpPr>
        <a:xfrm>
          <a:off x="0" y="0"/>
          <a:ext cx="0" cy="0"/>
          <a:chOff x="0" y="0"/>
          <a:chExt cx="0" cy="0"/>
        </a:xfrm>
      </p:grpSpPr>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 y="1559341"/>
            <a:ext cx="9166852" cy="2024818"/>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First chapter title</a:t>
            </a:r>
          </a:p>
        </p:txBody>
      </p:sp>
      <p:pic>
        <p:nvPicPr>
          <p:cNvPr id="4" name="Picture 3">
            <a:extLst>
              <a:ext uri="{FF2B5EF4-FFF2-40B4-BE49-F238E27FC236}">
                <a16:creationId xmlns:a16="http://schemas.microsoft.com/office/drawing/2014/main" id="{81DA962B-D117-44E0-8AD8-5B41F03F4342}"/>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38894B13-499E-4191-9E5D-A6742314344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040CDE62-EAD1-4591-A01F-1FD8023647C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7634677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Number slide #2">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2" y="1534505"/>
            <a:ext cx="9192464" cy="2050585"/>
          </a:xfrm>
          <a:prstGeom prst="rect">
            <a:avLst/>
          </a:prstGeom>
        </p:spPr>
      </p:pic>
      <p:pic>
        <p:nvPicPr>
          <p:cNvPr id="4" name="Picture 3">
            <a:extLst>
              <a:ext uri="{FF2B5EF4-FFF2-40B4-BE49-F238E27FC236}">
                <a16:creationId xmlns:a16="http://schemas.microsoft.com/office/drawing/2014/main" id="{ED0F654B-73E6-426F-A16E-080F76A39A0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A08DCC2D-BFF9-4191-9202-C7C930FFBEEA}"/>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976DAE5-D59C-449D-9D44-0BCF5A3120C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99741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438E0789-A3BB-4763-BB16-A88AC8EE01EA}"/>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630F85B0-B319-40F4-AE5A-26081567D39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B9C64657-08EF-46F4-AA66-B91B1E447941}"/>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5346315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Number slide #3">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3939"/>
            <a:ext cx="9180512" cy="2051717"/>
          </a:xfrm>
          <a:prstGeom prst="rect">
            <a:avLst/>
          </a:prstGeom>
        </p:spPr>
      </p:pic>
      <p:pic>
        <p:nvPicPr>
          <p:cNvPr id="4" name="Picture 3">
            <a:extLst>
              <a:ext uri="{FF2B5EF4-FFF2-40B4-BE49-F238E27FC236}">
                <a16:creationId xmlns:a16="http://schemas.microsoft.com/office/drawing/2014/main" id="{1EC13A90-3513-4841-B712-938A8C20DC78}"/>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7F1C36CA-74A8-4526-8E0E-EDDAF7D6D5C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81DF331-41E6-4381-8FF3-7B6447726AE8}"/>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8994029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Number slide #4">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9341"/>
            <a:ext cx="9180512" cy="2024818"/>
          </a:xfrm>
          <a:prstGeom prst="rect">
            <a:avLst/>
          </a:prstGeom>
        </p:spPr>
      </p:pic>
      <p:pic>
        <p:nvPicPr>
          <p:cNvPr id="4" name="Picture 3">
            <a:extLst>
              <a:ext uri="{FF2B5EF4-FFF2-40B4-BE49-F238E27FC236}">
                <a16:creationId xmlns:a16="http://schemas.microsoft.com/office/drawing/2014/main" id="{AC280C9A-9BDC-4199-9AFB-15DE50B67CAB}"/>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5B531E99-96B9-49C3-AF91-FB211363F073}"/>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223CF1D-13B5-42C7-B815-5AE231AD9E07}"/>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036076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Number slide #5">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58584"/>
            <a:ext cx="9180512" cy="2026332"/>
          </a:xfrm>
          <a:prstGeom prst="rect">
            <a:avLst/>
          </a:prstGeom>
        </p:spPr>
      </p:pic>
      <p:pic>
        <p:nvPicPr>
          <p:cNvPr id="4" name="Picture 3">
            <a:extLst>
              <a:ext uri="{FF2B5EF4-FFF2-40B4-BE49-F238E27FC236}">
                <a16:creationId xmlns:a16="http://schemas.microsoft.com/office/drawing/2014/main" id="{F253988E-F33D-4E16-860D-4933E422038D}"/>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92B7C268-08CE-48F5-9DD7-CFEA6495926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3DCE58BF-2F00-4DA0-B6CD-2282F68A3E73}"/>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391448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Number slide #6">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34525"/>
            <a:ext cx="9186488" cy="2050545"/>
          </a:xfrm>
          <a:prstGeom prst="rect">
            <a:avLst/>
          </a:prstGeom>
        </p:spPr>
      </p:pic>
      <p:pic>
        <p:nvPicPr>
          <p:cNvPr id="4" name="Picture 3">
            <a:extLst>
              <a:ext uri="{FF2B5EF4-FFF2-40B4-BE49-F238E27FC236}">
                <a16:creationId xmlns:a16="http://schemas.microsoft.com/office/drawing/2014/main" id="{438E0789-A3BB-4763-BB16-A88AC8EE01EA}"/>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630F85B0-B319-40F4-AE5A-26081567D39C}"/>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B9C64657-08EF-46F4-AA66-B91B1E447941}"/>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11728941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Number slide #7">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6" y="1560097"/>
            <a:ext cx="9186488" cy="2023306"/>
          </a:xfrm>
          <a:prstGeom prst="rect">
            <a:avLst/>
          </a:prstGeom>
        </p:spPr>
      </p:pic>
      <p:pic>
        <p:nvPicPr>
          <p:cNvPr id="4" name="Picture 3">
            <a:extLst>
              <a:ext uri="{FF2B5EF4-FFF2-40B4-BE49-F238E27FC236}">
                <a16:creationId xmlns:a16="http://schemas.microsoft.com/office/drawing/2014/main" id="{DF04E0F5-FCB1-4965-9D40-5231D39E1014}"/>
              </a:ext>
            </a:extLst>
          </p:cNvPr>
          <p:cNvPicPr>
            <a:picLocks noChangeAspect="1"/>
          </p:cNvPicPr>
          <p:nvPr userDrawn="1"/>
        </p:nvPicPr>
        <p:blipFill>
          <a:blip r:embed="rId3"/>
          <a:stretch>
            <a:fillRect/>
          </a:stretch>
        </p:blipFill>
        <p:spPr>
          <a:xfrm>
            <a:off x="251520" y="4372526"/>
            <a:ext cx="572570" cy="624101"/>
          </a:xfrm>
          <a:prstGeom prst="rect">
            <a:avLst/>
          </a:prstGeom>
        </p:spPr>
      </p:pic>
      <p:sp>
        <p:nvSpPr>
          <p:cNvPr id="5" name="Title 5">
            <a:extLst>
              <a:ext uri="{FF2B5EF4-FFF2-40B4-BE49-F238E27FC236}">
                <a16:creationId xmlns:a16="http://schemas.microsoft.com/office/drawing/2014/main" id="{BF02E4B6-6E65-4E2B-96A8-9D7943A72E36}"/>
              </a:ext>
            </a:extLst>
          </p:cNvPr>
          <p:cNvSpPr txBox="1">
            <a:spLocks/>
          </p:cNvSpPr>
          <p:nvPr userDrawn="1"/>
        </p:nvSpPr>
        <p:spPr>
          <a:xfrm>
            <a:off x="833023" y="4443958"/>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6" name="Title 5">
            <a:extLst>
              <a:ext uri="{FF2B5EF4-FFF2-40B4-BE49-F238E27FC236}">
                <a16:creationId xmlns:a16="http://schemas.microsoft.com/office/drawing/2014/main" id="{8179B438-84CB-4360-B0E3-EEB807C303FD}"/>
              </a:ext>
            </a:extLst>
          </p:cNvPr>
          <p:cNvSpPr txBox="1">
            <a:spLocks/>
          </p:cNvSpPr>
          <p:nvPr userDrawn="1"/>
        </p:nvSpPr>
        <p:spPr>
          <a:xfrm>
            <a:off x="827584" y="4696276"/>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26197536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_Closing Slide">
    <p:bg bwMode="gray">
      <p:bgPr>
        <a:solidFill>
          <a:srgbClr val="0066A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E1C74D-134F-4EB2-9532-ED3805FDC8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5" y="4208250"/>
            <a:ext cx="3689913"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a:solidFill>
                  <a:schemeClr val="bg1">
                    <a:lumMod val="85000"/>
                  </a:schemeClr>
                </a:solidFill>
                <a:latin typeface="Verdana" pitchFamily="34" charset="0"/>
                <a:ea typeface="Verdana" pitchFamily="34" charset="0"/>
                <a:cs typeface="Verdana" pitchFamily="34" charset="0"/>
              </a:rPr>
              <a:t>Atos, the Atos logo, Atos Syntel, and Unify are registered trademarks of the Atos group. May 2020. © 2020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85000"/>
                </a:schemeClr>
              </a:solidFill>
              <a:latin typeface="Verdana" pitchFamily="34" charset="0"/>
              <a:ea typeface="Verdana" pitchFamily="34" charset="0"/>
              <a:cs typeface="Verdana"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2981" y="4372526"/>
            <a:ext cx="1334916" cy="436624"/>
          </a:xfrm>
          <a:prstGeom prst="rect">
            <a:avLst/>
          </a:prstGeom>
        </p:spPr>
      </p:pic>
      <p:pic>
        <p:nvPicPr>
          <p:cNvPr id="8" name="Picture 7">
            <a:extLst>
              <a:ext uri="{FF2B5EF4-FFF2-40B4-BE49-F238E27FC236}">
                <a16:creationId xmlns:a16="http://schemas.microsoft.com/office/drawing/2014/main" id="{B17DC3D7-8DEE-4849-B706-249C7A4FCE03}"/>
              </a:ext>
            </a:extLst>
          </p:cNvPr>
          <p:cNvPicPr>
            <a:picLocks noChangeAspect="1"/>
          </p:cNvPicPr>
          <p:nvPr userDrawn="1"/>
        </p:nvPicPr>
        <p:blipFill>
          <a:blip r:embed="rId4"/>
          <a:stretch>
            <a:fillRect/>
          </a:stretch>
        </p:blipFill>
        <p:spPr>
          <a:xfrm>
            <a:off x="251520" y="3776778"/>
            <a:ext cx="572570" cy="624101"/>
          </a:xfrm>
          <a:prstGeom prst="rect">
            <a:avLst/>
          </a:prstGeom>
        </p:spPr>
      </p:pic>
      <p:sp>
        <p:nvSpPr>
          <p:cNvPr id="10" name="Title 5">
            <a:extLst>
              <a:ext uri="{FF2B5EF4-FFF2-40B4-BE49-F238E27FC236}">
                <a16:creationId xmlns:a16="http://schemas.microsoft.com/office/drawing/2014/main" id="{97627968-728A-42CA-B1AF-2A6E6F87434F}"/>
              </a:ext>
            </a:extLst>
          </p:cNvPr>
          <p:cNvSpPr txBox="1">
            <a:spLocks/>
          </p:cNvSpPr>
          <p:nvPr userDrawn="1"/>
        </p:nvSpPr>
        <p:spPr>
          <a:xfrm>
            <a:off x="833023" y="384821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800" dirty="0">
                <a:solidFill>
                  <a:schemeClr val="bg1"/>
                </a:solidFill>
              </a:rPr>
              <a:t>CSR</a:t>
            </a:r>
            <a:endParaRPr lang="en-US" sz="1800" dirty="0">
              <a:solidFill>
                <a:schemeClr val="bg1"/>
              </a:solidFill>
            </a:endParaRPr>
          </a:p>
        </p:txBody>
      </p:sp>
      <p:sp>
        <p:nvSpPr>
          <p:cNvPr id="11" name="Title 5">
            <a:extLst>
              <a:ext uri="{FF2B5EF4-FFF2-40B4-BE49-F238E27FC236}">
                <a16:creationId xmlns:a16="http://schemas.microsoft.com/office/drawing/2014/main" id="{9ACCB454-2335-4752-A89E-B81174D6D545}"/>
              </a:ext>
            </a:extLst>
          </p:cNvPr>
          <p:cNvSpPr txBox="1">
            <a:spLocks/>
          </p:cNvSpPr>
          <p:nvPr userDrawn="1"/>
        </p:nvSpPr>
        <p:spPr>
          <a:xfrm>
            <a:off x="827584" y="4100528"/>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00" b="0" dirty="0">
                <a:solidFill>
                  <a:schemeClr val="bg1"/>
                </a:solidFill>
              </a:rPr>
              <a:t>Corporate Social Responsibility</a:t>
            </a:r>
            <a:endParaRPr lang="en-US" sz="1000" b="0" dirty="0">
              <a:solidFill>
                <a:schemeClr val="bg1"/>
              </a:solidFill>
            </a:endParaRPr>
          </a:p>
        </p:txBody>
      </p:sp>
    </p:spTree>
    <p:extLst>
      <p:ext uri="{BB962C8B-B14F-4D97-AF65-F5344CB8AC3E}">
        <p14:creationId xmlns:p14="http://schemas.microsoft.com/office/powerpoint/2010/main" val="376673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1.png"/><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1.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10" name="AddCustomFooter#1"/>
          <p:cNvSpPr txBox="1"/>
          <p:nvPr userDrawn="1"/>
        </p:nvSpPr>
        <p:spPr>
          <a:xfrm>
            <a:off x="236700" y="4729862"/>
            <a:ext cx="3243196" cy="246221"/>
          </a:xfrm>
          <a:prstGeom prst="rect">
            <a:avLst/>
          </a:prstGeom>
          <a:noFill/>
        </p:spPr>
        <p:txBody>
          <a:bodyPr wrap="none" rtlCol="0">
            <a:spAutoFit/>
          </a:bodyPr>
          <a:lstStyle/>
          <a:p>
            <a:r>
              <a:rPr lang="en-US" sz="1000" baseline="0">
                <a:latin typeface="Verdana" pitchFamily="34" charset="0"/>
                <a:ea typeface="Verdana" pitchFamily="34" charset="0"/>
                <a:cs typeface="Verdana" pitchFamily="34" charset="0"/>
              </a:rPr>
              <a:t>       | 16-06-2020 | © Atos - For internal use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pic>
        <p:nvPicPr>
          <p:cNvPr id="6" name="Picture 5" descr="A picture containing light&#10;&#10;Description automatically generated">
            <a:extLst>
              <a:ext uri="{FF2B5EF4-FFF2-40B4-BE49-F238E27FC236}">
                <a16:creationId xmlns:a16="http://schemas.microsoft.com/office/drawing/2014/main" id="{DBD85A5C-E5BF-48A9-B75B-81627B7CBBD7}"/>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7" name="Group 6">
            <a:extLst>
              <a:ext uri="{FF2B5EF4-FFF2-40B4-BE49-F238E27FC236}">
                <a16:creationId xmlns:a16="http://schemas.microsoft.com/office/drawing/2014/main" id="{9488C16B-05BE-467D-AAD1-9C2B100A3852}"/>
              </a:ext>
            </a:extLst>
          </p:cNvPr>
          <p:cNvGrpSpPr/>
          <p:nvPr userDrawn="1"/>
        </p:nvGrpSpPr>
        <p:grpSpPr>
          <a:xfrm>
            <a:off x="6839744" y="169526"/>
            <a:ext cx="2304256" cy="648072"/>
            <a:chOff x="3707904" y="1491630"/>
            <a:chExt cx="2304256" cy="648072"/>
          </a:xfrm>
        </p:grpSpPr>
        <p:sp>
          <p:nvSpPr>
            <p:cNvPr id="8" name="Title 5">
              <a:extLst>
                <a:ext uri="{FF2B5EF4-FFF2-40B4-BE49-F238E27FC236}">
                  <a16:creationId xmlns:a16="http://schemas.microsoft.com/office/drawing/2014/main" id="{37AAE290-599F-423D-A5CA-D3BDA3C5B6B9}"/>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1" name="Title 5">
              <a:extLst>
                <a:ext uri="{FF2B5EF4-FFF2-40B4-BE49-F238E27FC236}">
                  <a16:creationId xmlns:a16="http://schemas.microsoft.com/office/drawing/2014/main" id="{480FED09-EB8A-46F4-BA31-72A60FB26C9E}"/>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spTree>
    <p:extLst>
      <p:ext uri="{BB962C8B-B14F-4D97-AF65-F5344CB8AC3E}">
        <p14:creationId xmlns:p14="http://schemas.microsoft.com/office/powerpoint/2010/main" val="1998182218"/>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53" r:id="rId3"/>
    <p:sldLayoutId id="2147483654"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55"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0300" y="4744601"/>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dirty="0"/>
          </a:p>
        </p:txBody>
      </p:sp>
      <p:sp>
        <p:nvSpPr>
          <p:cNvPr id="10" name="AddCustomFooter#1"/>
          <p:cNvSpPr txBox="1"/>
          <p:nvPr/>
        </p:nvSpPr>
        <p:spPr>
          <a:xfrm>
            <a:off x="236700" y="4729862"/>
            <a:ext cx="3243196" cy="246221"/>
          </a:xfrm>
          <a:prstGeom prst="rect">
            <a:avLst/>
          </a:prstGeom>
          <a:noFill/>
        </p:spPr>
        <p:txBody>
          <a:bodyPr wrap="none" rtlCol="0">
            <a:spAutoFit/>
          </a:bodyPr>
          <a:lstStyle/>
          <a:p>
            <a:r>
              <a:rPr lang="en-US" sz="1000" baseline="0">
                <a:latin typeface="Verdana" pitchFamily="34" charset="0"/>
                <a:ea typeface="Verdana" pitchFamily="34" charset="0"/>
                <a:cs typeface="Verdana" pitchFamily="34" charset="0"/>
              </a:rPr>
              <a:t>       | 16-06-2020 | © Atos - For internal use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pic>
        <p:nvPicPr>
          <p:cNvPr id="6" name="Picture 5" descr="A picture containing light&#10;&#10;Description automatically generated">
            <a:extLst>
              <a:ext uri="{FF2B5EF4-FFF2-40B4-BE49-F238E27FC236}">
                <a16:creationId xmlns:a16="http://schemas.microsoft.com/office/drawing/2014/main" id="{DBD85A5C-E5BF-48A9-B75B-81627B7CBBD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7" name="Group 6">
            <a:extLst>
              <a:ext uri="{FF2B5EF4-FFF2-40B4-BE49-F238E27FC236}">
                <a16:creationId xmlns:a16="http://schemas.microsoft.com/office/drawing/2014/main" id="{9488C16B-05BE-467D-AAD1-9C2B100A3852}"/>
              </a:ext>
            </a:extLst>
          </p:cNvPr>
          <p:cNvGrpSpPr/>
          <p:nvPr/>
        </p:nvGrpSpPr>
        <p:grpSpPr>
          <a:xfrm>
            <a:off x="6839744" y="169526"/>
            <a:ext cx="2304256" cy="648072"/>
            <a:chOff x="3707904" y="1491630"/>
            <a:chExt cx="2304256" cy="648072"/>
          </a:xfrm>
        </p:grpSpPr>
        <p:sp>
          <p:nvSpPr>
            <p:cNvPr id="8" name="Title 5">
              <a:extLst>
                <a:ext uri="{FF2B5EF4-FFF2-40B4-BE49-F238E27FC236}">
                  <a16:creationId xmlns:a16="http://schemas.microsoft.com/office/drawing/2014/main" id="{37AAE290-599F-423D-A5CA-D3BDA3C5B6B9}"/>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1" name="Title 5">
              <a:extLst>
                <a:ext uri="{FF2B5EF4-FFF2-40B4-BE49-F238E27FC236}">
                  <a16:creationId xmlns:a16="http://schemas.microsoft.com/office/drawing/2014/main" id="{480FED09-EB8A-46F4-BA31-72A60FB26C9E}"/>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sp>
        <p:nvSpPr>
          <p:cNvPr id="12" name="AddCustomFooter#1">
            <a:extLst>
              <a:ext uri="{FF2B5EF4-FFF2-40B4-BE49-F238E27FC236}">
                <a16:creationId xmlns:a16="http://schemas.microsoft.com/office/drawing/2014/main" id="{1A4684F3-D490-4CE0-9DE0-4F99F3A6948F}"/>
              </a:ext>
            </a:extLst>
          </p:cNvPr>
          <p:cNvSpPr txBox="1"/>
          <p:nvPr userDrawn="1"/>
        </p:nvSpPr>
        <p:spPr>
          <a:xfrm>
            <a:off x="236700" y="4729862"/>
            <a:ext cx="3243196" cy="246221"/>
          </a:xfrm>
          <a:prstGeom prst="rect">
            <a:avLst/>
          </a:prstGeom>
          <a:noFill/>
        </p:spPr>
        <p:txBody>
          <a:bodyPr wrap="none" rtlCol="0">
            <a:spAutoFit/>
          </a:bodyPr>
          <a:lstStyle/>
          <a:p>
            <a:r>
              <a:rPr lang="en-US" sz="1000" baseline="0">
                <a:latin typeface="Verdana" pitchFamily="34" charset="0"/>
                <a:ea typeface="Verdana" pitchFamily="34" charset="0"/>
                <a:cs typeface="Verdana" pitchFamily="34" charset="0"/>
              </a:rPr>
              <a:t>       | 16-06-2020 | © Atos - For internal use </a:t>
            </a:r>
            <a:endParaRPr lang="nl-NL" sz="1000" dirty="0">
              <a:latin typeface="Verdana" pitchFamily="34" charset="0"/>
              <a:ea typeface="Verdana" pitchFamily="34" charset="0"/>
              <a:cs typeface="Verdana" pitchFamily="34" charset="0"/>
            </a:endParaRPr>
          </a:p>
        </p:txBody>
      </p:sp>
      <p:pic>
        <p:nvPicPr>
          <p:cNvPr id="13" name="Picture 12" descr="A picture containing light&#10;&#10;Description automatically generated">
            <a:extLst>
              <a:ext uri="{FF2B5EF4-FFF2-40B4-BE49-F238E27FC236}">
                <a16:creationId xmlns:a16="http://schemas.microsoft.com/office/drawing/2014/main" id="{1FE1115C-6507-4B3A-AFCA-956F4AF9FBD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15" name="Group 14">
            <a:extLst>
              <a:ext uri="{FF2B5EF4-FFF2-40B4-BE49-F238E27FC236}">
                <a16:creationId xmlns:a16="http://schemas.microsoft.com/office/drawing/2014/main" id="{42DA4BF2-86FE-4653-81D8-DD8FD367AF8D}"/>
              </a:ext>
            </a:extLst>
          </p:cNvPr>
          <p:cNvGrpSpPr/>
          <p:nvPr userDrawn="1"/>
        </p:nvGrpSpPr>
        <p:grpSpPr>
          <a:xfrm>
            <a:off x="6839744" y="169526"/>
            <a:ext cx="2304256" cy="648072"/>
            <a:chOff x="3707904" y="1491630"/>
            <a:chExt cx="2304256" cy="648072"/>
          </a:xfrm>
        </p:grpSpPr>
        <p:sp>
          <p:nvSpPr>
            <p:cNvPr id="17" name="Title 5">
              <a:extLst>
                <a:ext uri="{FF2B5EF4-FFF2-40B4-BE49-F238E27FC236}">
                  <a16:creationId xmlns:a16="http://schemas.microsoft.com/office/drawing/2014/main" id="{41EAC5CF-05E4-4710-A467-E097B2E78459}"/>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8" name="Title 5">
              <a:extLst>
                <a:ext uri="{FF2B5EF4-FFF2-40B4-BE49-F238E27FC236}">
                  <a16:creationId xmlns:a16="http://schemas.microsoft.com/office/drawing/2014/main" id="{38240473-7634-4E61-BF60-3437D6647136}"/>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spTree>
    <p:extLst>
      <p:ext uri="{BB962C8B-B14F-4D97-AF65-F5344CB8AC3E}">
        <p14:creationId xmlns:p14="http://schemas.microsoft.com/office/powerpoint/2010/main" val="10207238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00" y="545400"/>
            <a:ext cx="8683200" cy="270000"/>
          </a:xfrm>
          <a:prstGeom prst="rect">
            <a:avLst/>
          </a:prstGeom>
        </p:spPr>
        <p:txBody>
          <a:bodyPr vert="horz" lIns="91440" tIns="45720" rIns="91440" bIns="45720" rtlCol="0" anchor="ctr">
            <a:normAutofit/>
          </a:bodyPr>
          <a:lstStyle/>
          <a:p>
            <a:r>
              <a:rPr lang="nl-NL"/>
              <a:t>Klik om de stijl te bewerken</a:t>
            </a:r>
            <a:endParaRPr lang="nl-NL" dirty="0"/>
          </a:p>
        </p:txBody>
      </p:sp>
      <p:sp>
        <p:nvSpPr>
          <p:cNvPr id="3" name="Text Placeholder 2"/>
          <p:cNvSpPr>
            <a:spLocks noGrp="1"/>
          </p:cNvSpPr>
          <p:nvPr>
            <p:ph type="body" idx="1"/>
          </p:nvPr>
        </p:nvSpPr>
        <p:spPr>
          <a:xfrm>
            <a:off x="208800" y="1200150"/>
            <a:ext cx="8686800" cy="31050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Slide Number Placeholder 5"/>
          <p:cNvSpPr>
            <a:spLocks noGrp="1"/>
          </p:cNvSpPr>
          <p:nvPr>
            <p:ph type="sldNum" sz="quarter" idx="4"/>
          </p:nvPr>
        </p:nvSpPr>
        <p:spPr>
          <a:xfrm>
            <a:off x="194400" y="4649400"/>
            <a:ext cx="637200" cy="273844"/>
          </a:xfrm>
          <a:prstGeom prst="rect">
            <a:avLst/>
          </a:prstGeom>
        </p:spPr>
        <p:txBody>
          <a:bodyPr vert="horz" lIns="91440" tIns="45720" rIns="91440" bIns="45720" rtlCol="0" anchor="ctr"/>
          <a:lstStyle>
            <a:lvl1pPr algn="l">
              <a:defRPr sz="750">
                <a:solidFill>
                  <a:schemeClr val="tx1"/>
                </a:solidFill>
              </a:defRPr>
            </a:lvl1pPr>
          </a:lstStyle>
          <a:p>
            <a:fld id="{DAF489CC-3B7A-4DA5-A8C0-4984788D0EC5}" type="slidenum">
              <a:rPr lang="nl-NL" smtClean="0"/>
              <a:pPr/>
              <a:t>‹#›</a:t>
            </a:fld>
            <a:endParaRPr lang="nl-NL" dirty="0"/>
          </a:p>
        </p:txBody>
      </p:sp>
      <p:sp>
        <p:nvSpPr>
          <p:cNvPr id="7" name="AddCustomFooter#1"/>
          <p:cNvSpPr txBox="1"/>
          <p:nvPr/>
        </p:nvSpPr>
        <p:spPr>
          <a:xfrm>
            <a:off x="190801" y="4689900"/>
            <a:ext cx="2111475" cy="323165"/>
          </a:xfrm>
          <a:prstGeom prst="rect">
            <a:avLst/>
          </a:prstGeom>
          <a:noFill/>
        </p:spPr>
        <p:txBody>
          <a:bodyPr wrap="none" rtlCol="0">
            <a:spAutoFit/>
          </a:bodyPr>
          <a:lstStyle/>
          <a:p>
            <a:r>
              <a:rPr lang="en-US" sz="750" baseline="0" dirty="0"/>
              <a:t>      </a:t>
            </a:r>
            <a:r>
              <a:rPr lang="en-US" sz="750" dirty="0"/>
              <a:t> | </a:t>
            </a:r>
            <a:r>
              <a:rPr lang="en-US" sz="750" dirty="0" err="1"/>
              <a:t>dd</a:t>
            </a:r>
            <a:r>
              <a:rPr lang="en-US" sz="750" dirty="0"/>
              <a:t>-mm-</a:t>
            </a:r>
            <a:r>
              <a:rPr lang="en-US" sz="750" dirty="0" err="1"/>
              <a:t>yyy</a:t>
            </a:r>
            <a:r>
              <a:rPr lang="en-US" sz="750" dirty="0"/>
              <a:t> | Author</a:t>
            </a:r>
          </a:p>
          <a:p>
            <a:r>
              <a:rPr lang="en-US" sz="750" dirty="0"/>
              <a:t>Region</a:t>
            </a:r>
            <a:r>
              <a:rPr lang="en-US" sz="750" baseline="0" dirty="0"/>
              <a:t> | Sector | Division | Department</a:t>
            </a:r>
            <a:endParaRPr lang="nl-NL" sz="750" dirty="0"/>
          </a:p>
        </p:txBody>
      </p:sp>
      <p:sp>
        <p:nvSpPr>
          <p:cNvPr id="8" name="AddCustomFooter#1">
            <a:extLst>
              <a:ext uri="{FF2B5EF4-FFF2-40B4-BE49-F238E27FC236}">
                <a16:creationId xmlns:a16="http://schemas.microsoft.com/office/drawing/2014/main" id="{C917B526-1B64-43C6-AFB7-C601BAB5E259}"/>
              </a:ext>
            </a:extLst>
          </p:cNvPr>
          <p:cNvSpPr txBox="1"/>
          <p:nvPr userDrawn="1"/>
        </p:nvSpPr>
        <p:spPr>
          <a:xfrm>
            <a:off x="236700" y="4729862"/>
            <a:ext cx="3243196" cy="246221"/>
          </a:xfrm>
          <a:prstGeom prst="rect">
            <a:avLst/>
          </a:prstGeom>
          <a:noFill/>
        </p:spPr>
        <p:txBody>
          <a:bodyPr wrap="none" rtlCol="0">
            <a:spAutoFit/>
          </a:bodyPr>
          <a:lstStyle/>
          <a:p>
            <a:r>
              <a:rPr lang="en-US" sz="1000" baseline="0">
                <a:latin typeface="Verdana" pitchFamily="34" charset="0"/>
                <a:ea typeface="Verdana" pitchFamily="34" charset="0"/>
                <a:cs typeface="Verdana" pitchFamily="34" charset="0"/>
              </a:rPr>
              <a:t>       | 16-06-2020 | © Atos - For internal use </a:t>
            </a:r>
            <a:endParaRPr lang="nl-NL" sz="1000" dirty="0">
              <a:latin typeface="Verdana" pitchFamily="34" charset="0"/>
              <a:ea typeface="Verdana" pitchFamily="34" charset="0"/>
              <a:cs typeface="Verdana" pitchFamily="34" charset="0"/>
            </a:endParaRPr>
          </a:p>
        </p:txBody>
      </p:sp>
      <p:pic>
        <p:nvPicPr>
          <p:cNvPr id="9" name="Picture 8" descr="A picture containing light&#10;&#10;Description automatically generated">
            <a:extLst>
              <a:ext uri="{FF2B5EF4-FFF2-40B4-BE49-F238E27FC236}">
                <a16:creationId xmlns:a16="http://schemas.microsoft.com/office/drawing/2014/main" id="{9F9434D6-0580-4C29-A3E0-3BB6A685997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290922" y="121011"/>
            <a:ext cx="548822" cy="598216"/>
          </a:xfrm>
          <a:prstGeom prst="rect">
            <a:avLst/>
          </a:prstGeom>
        </p:spPr>
      </p:pic>
      <p:grpSp>
        <p:nvGrpSpPr>
          <p:cNvPr id="10" name="Group 9">
            <a:extLst>
              <a:ext uri="{FF2B5EF4-FFF2-40B4-BE49-F238E27FC236}">
                <a16:creationId xmlns:a16="http://schemas.microsoft.com/office/drawing/2014/main" id="{B9FA899D-E31F-47E6-B69B-F7EAAE16F2C2}"/>
              </a:ext>
            </a:extLst>
          </p:cNvPr>
          <p:cNvGrpSpPr/>
          <p:nvPr userDrawn="1"/>
        </p:nvGrpSpPr>
        <p:grpSpPr>
          <a:xfrm>
            <a:off x="6839744" y="169526"/>
            <a:ext cx="2304256" cy="648072"/>
            <a:chOff x="3707904" y="1491630"/>
            <a:chExt cx="2304256" cy="648072"/>
          </a:xfrm>
        </p:grpSpPr>
        <p:sp>
          <p:nvSpPr>
            <p:cNvPr id="11" name="Title 5">
              <a:extLst>
                <a:ext uri="{FF2B5EF4-FFF2-40B4-BE49-F238E27FC236}">
                  <a16:creationId xmlns:a16="http://schemas.microsoft.com/office/drawing/2014/main" id="{AAE7A31D-4F03-405F-A1A2-1ABACC41547A}"/>
                </a:ext>
              </a:extLst>
            </p:cNvPr>
            <p:cNvSpPr txBox="1">
              <a:spLocks/>
            </p:cNvSpPr>
            <p:nvPr userDrawn="1"/>
          </p:nvSpPr>
          <p:spPr>
            <a:xfrm>
              <a:off x="3707904" y="1491630"/>
              <a:ext cx="1008112"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2000" dirty="0"/>
                <a:t>CSR</a:t>
              </a:r>
              <a:endParaRPr lang="en-US" sz="2000" dirty="0"/>
            </a:p>
          </p:txBody>
        </p:sp>
        <p:sp>
          <p:nvSpPr>
            <p:cNvPr id="12" name="Title 5">
              <a:extLst>
                <a:ext uri="{FF2B5EF4-FFF2-40B4-BE49-F238E27FC236}">
                  <a16:creationId xmlns:a16="http://schemas.microsoft.com/office/drawing/2014/main" id="{942D93FA-5641-4C4B-A6B8-1521FD60AEDD}"/>
                </a:ext>
              </a:extLst>
            </p:cNvPr>
            <p:cNvSpPr txBox="1">
              <a:spLocks/>
            </p:cNvSpPr>
            <p:nvPr userDrawn="1"/>
          </p:nvSpPr>
          <p:spPr>
            <a:xfrm>
              <a:off x="3707904" y="1779662"/>
              <a:ext cx="230425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sz="1050" b="0" dirty="0"/>
                <a:t>Corporate Social Responsibility</a:t>
              </a:r>
              <a:endParaRPr lang="en-US" sz="1050" b="0" dirty="0"/>
            </a:p>
          </p:txBody>
        </p:sp>
      </p:grpSp>
    </p:spTree>
    <p:extLst>
      <p:ext uri="{BB962C8B-B14F-4D97-AF65-F5344CB8AC3E}">
        <p14:creationId xmlns:p14="http://schemas.microsoft.com/office/powerpoint/2010/main" val="28529707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hf hdr="0" ftr="0" dt="0"/>
  <p:txStyles>
    <p:titleStyle>
      <a:lvl1pPr algn="l" defTabSz="685800" rtl="0" eaLnBrk="1" latinLnBrk="0" hangingPunct="1">
        <a:spcBef>
          <a:spcPct val="0"/>
        </a:spcBef>
        <a:buNone/>
        <a:defRPr sz="1650" b="1" kern="1200">
          <a:solidFill>
            <a:schemeClr val="tx1"/>
          </a:solidFill>
          <a:latin typeface="+mj-lt"/>
          <a:ea typeface="+mj-ea"/>
          <a:cs typeface="+mj-cs"/>
        </a:defRPr>
      </a:lvl1pPr>
    </p:titleStyle>
    <p:bodyStyle>
      <a:lvl1pPr marL="202500" indent="-202500" algn="l" defTabSz="685800" rtl="0" eaLnBrk="1" latinLnBrk="0" hangingPunct="1">
        <a:spcBef>
          <a:spcPct val="20000"/>
        </a:spcBef>
        <a:buClr>
          <a:schemeClr val="tx2"/>
        </a:buClr>
        <a:buFont typeface="Lucida Sans Unicode" pitchFamily="34" charset="0"/>
        <a:buChar char="▶"/>
        <a:defRPr sz="1200" kern="1200">
          <a:solidFill>
            <a:schemeClr val="tx1"/>
          </a:solidFill>
          <a:latin typeface="+mn-lt"/>
          <a:ea typeface="+mn-ea"/>
          <a:cs typeface="+mn-cs"/>
        </a:defRPr>
      </a:lvl1pPr>
      <a:lvl2pPr marL="405000" indent="-202500" algn="l" defTabSz="685800" rtl="0" eaLnBrk="1" latinLnBrk="0" hangingPunct="1">
        <a:spcBef>
          <a:spcPts val="288"/>
        </a:spcBef>
        <a:buClr>
          <a:schemeClr val="tx2"/>
        </a:buClr>
        <a:buFont typeface="Arial" pitchFamily="34" charset="0"/>
        <a:buChar char="–"/>
        <a:defRPr sz="1200" kern="1200">
          <a:solidFill>
            <a:schemeClr val="tx1"/>
          </a:solidFill>
          <a:latin typeface="+mn-lt"/>
          <a:ea typeface="+mn-ea"/>
          <a:cs typeface="+mn-cs"/>
        </a:defRPr>
      </a:lvl2pPr>
      <a:lvl3pPr marL="607500" indent="-20250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3pPr>
      <a:lvl4pPr marL="810000" indent="-20250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4pPr>
      <a:lvl5pPr marL="1012500" indent="-20250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00" y="545400"/>
            <a:ext cx="8683200" cy="270000"/>
          </a:xfrm>
          <a:prstGeom prst="rect">
            <a:avLst/>
          </a:prstGeom>
        </p:spPr>
        <p:txBody>
          <a:bodyPr vert="horz" lIns="91440" tIns="45720" rIns="91440" bIns="45720" rtlCol="0" anchor="ctr">
            <a:normAutofit/>
          </a:bodyPr>
          <a:lstStyle/>
          <a:p>
            <a:r>
              <a:rPr lang="en-US"/>
              <a:t>Click to edit Master title style</a:t>
            </a:r>
            <a:endParaRPr lang="nl-NL" dirty="0"/>
          </a:p>
        </p:txBody>
      </p:sp>
      <p:sp>
        <p:nvSpPr>
          <p:cNvPr id="3" name="Text Placeholder 2"/>
          <p:cNvSpPr>
            <a:spLocks noGrp="1"/>
          </p:cNvSpPr>
          <p:nvPr>
            <p:ph type="body" idx="1"/>
          </p:nvPr>
        </p:nvSpPr>
        <p:spPr>
          <a:xfrm>
            <a:off x="208800" y="1200150"/>
            <a:ext cx="8686800" cy="3105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Slide Number Placeholder 5"/>
          <p:cNvSpPr>
            <a:spLocks noGrp="1"/>
          </p:cNvSpPr>
          <p:nvPr>
            <p:ph type="sldNum" sz="quarter" idx="4"/>
          </p:nvPr>
        </p:nvSpPr>
        <p:spPr>
          <a:xfrm>
            <a:off x="194400" y="4657500"/>
            <a:ext cx="637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F489CC-3B7A-4DA5-A8C0-4984788D0EC5}" type="slidenum">
              <a:rPr lang="nl-NL" smtClean="0"/>
              <a:pPr/>
              <a:t>‹#›</a:t>
            </a:fld>
            <a:endParaRPr lang="nl-NL"/>
          </a:p>
        </p:txBody>
      </p:sp>
      <p:sp>
        <p:nvSpPr>
          <p:cNvPr id="7" name="AddCustomFooter#1"/>
          <p:cNvSpPr txBox="1"/>
          <p:nvPr/>
        </p:nvSpPr>
        <p:spPr>
          <a:xfrm>
            <a:off x="190801" y="4689900"/>
            <a:ext cx="1975221" cy="323165"/>
          </a:xfrm>
          <a:prstGeom prst="rect">
            <a:avLst/>
          </a:prstGeom>
          <a:noFill/>
        </p:spPr>
        <p:txBody>
          <a:bodyPr wrap="none" rtlCol="0">
            <a:spAutoFit/>
          </a:bodyPr>
          <a:lstStyle/>
          <a:p>
            <a:r>
              <a:rPr lang="en-US" sz="750" dirty="0"/>
              <a:t>       | </a:t>
            </a:r>
            <a:r>
              <a:rPr lang="en-US" sz="750" dirty="0" err="1"/>
              <a:t>dd</a:t>
            </a:r>
            <a:r>
              <a:rPr lang="en-US" sz="750" dirty="0"/>
              <a:t>-mm-</a:t>
            </a:r>
            <a:r>
              <a:rPr lang="en-US" sz="750" dirty="0" err="1"/>
              <a:t>yyy</a:t>
            </a:r>
            <a:r>
              <a:rPr lang="en-US" sz="750" dirty="0"/>
              <a:t> | Author</a:t>
            </a:r>
          </a:p>
          <a:p>
            <a:r>
              <a:rPr lang="en-US" sz="750" dirty="0"/>
              <a:t>Region</a:t>
            </a:r>
            <a:r>
              <a:rPr lang="en-US" sz="750" baseline="0" dirty="0"/>
              <a:t> | Sector | Division | Department</a:t>
            </a:r>
            <a:endParaRPr lang="nl-NL" sz="750" dirty="0"/>
          </a:p>
        </p:txBody>
      </p:sp>
    </p:spTree>
    <p:extLst>
      <p:ext uri="{BB962C8B-B14F-4D97-AF65-F5344CB8AC3E}">
        <p14:creationId xmlns:p14="http://schemas.microsoft.com/office/powerpoint/2010/main" val="18435151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hdr="0" ftr="0" dt="0"/>
  <p:txStyles>
    <p:titleStyle>
      <a:lvl1pPr algn="l" defTabSz="685800" rtl="0" eaLnBrk="1" latinLnBrk="0" hangingPunct="1">
        <a:spcBef>
          <a:spcPct val="0"/>
        </a:spcBef>
        <a:buNone/>
        <a:defRPr sz="1650" b="1" kern="1200">
          <a:solidFill>
            <a:schemeClr val="tx1"/>
          </a:solidFill>
          <a:latin typeface="+mj-lt"/>
          <a:ea typeface="+mj-ea"/>
          <a:cs typeface="+mj-cs"/>
        </a:defRPr>
      </a:lvl1pPr>
    </p:titleStyle>
    <p:bodyStyle>
      <a:lvl1pPr marL="202500" indent="-202500" algn="l" defTabSz="685800" rtl="0" eaLnBrk="1" latinLnBrk="0" hangingPunct="1">
        <a:spcBef>
          <a:spcPct val="20000"/>
        </a:spcBef>
        <a:buClr>
          <a:schemeClr val="tx2"/>
        </a:buClr>
        <a:buFont typeface="Lucida Sans Unicode" pitchFamily="34" charset="0"/>
        <a:buChar char="▶"/>
        <a:defRPr sz="1200" kern="1200">
          <a:solidFill>
            <a:schemeClr val="tx1"/>
          </a:solidFill>
          <a:latin typeface="+mn-lt"/>
          <a:ea typeface="+mn-ea"/>
          <a:cs typeface="+mn-cs"/>
        </a:defRPr>
      </a:lvl1pPr>
      <a:lvl2pPr marL="405000" indent="-202500" algn="l" defTabSz="685800" rtl="0" eaLnBrk="1" latinLnBrk="0" hangingPunct="1">
        <a:spcBef>
          <a:spcPts val="288"/>
        </a:spcBef>
        <a:buClr>
          <a:schemeClr val="tx2"/>
        </a:buClr>
        <a:buFont typeface="Arial" pitchFamily="34" charset="0"/>
        <a:buChar char="–"/>
        <a:defRPr sz="1200" kern="1200">
          <a:solidFill>
            <a:schemeClr val="tx1"/>
          </a:solidFill>
          <a:latin typeface="+mn-lt"/>
          <a:ea typeface="+mn-ea"/>
          <a:cs typeface="+mn-cs"/>
        </a:defRPr>
      </a:lvl2pPr>
      <a:lvl3pPr marL="607500" indent="-20250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3pPr>
      <a:lvl4pPr marL="810000" indent="-20250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4pPr>
      <a:lvl5pPr marL="1012500" indent="-20250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hyperlink" Target="https://quizlet.com/pl/features/diagrams" TargetMode="Externa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quizlet.com/p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quizlet.com/pl/features/liv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diagramLayout" Target="../diagrams/layout2.xml"/><Relationship Id="rId7" Type="http://schemas.openxmlformats.org/officeDocument/2006/relationships/image" Target="../media/image68.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1.jpeg"/><Relationship Id="rId4" Type="http://schemas.openxmlformats.org/officeDocument/2006/relationships/diagramQuickStyle" Target="../diagrams/quickStyle2.xml"/><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hyperlink" Target="mailto:webinaria@atos.net"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quizlet.com/blog/2019-impact-repor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quizlet.com/pl/to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quizlet.com/upgrade?source=header_teacher&amp;redir=%2Flatest" TargetMode="Externa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quizlet.com/p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help.quizlet.com/hc/pl/" TargetMode="External"/><Relationship Id="rId1" Type="http://schemas.openxmlformats.org/officeDocument/2006/relationships/slideLayout" Target="../slideLayouts/slideLayout3.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52" y="2212677"/>
            <a:ext cx="8370094" cy="718145"/>
          </a:xfrm>
        </p:spPr>
        <p:txBody>
          <a:bodyPr/>
          <a:lstStyle/>
          <a:p>
            <a:r>
              <a:rPr lang="pl-PL" dirty="0"/>
              <a:t>Quizlet – jak to działa?</a:t>
            </a:r>
            <a:endParaRPr lang="en-US" dirty="0"/>
          </a:p>
        </p:txBody>
      </p:sp>
    </p:spTree>
    <p:extLst>
      <p:ext uri="{BB962C8B-B14F-4D97-AF65-F5344CB8AC3E}">
        <p14:creationId xmlns:p14="http://schemas.microsoft.com/office/powerpoint/2010/main" val="252284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9F2FE3-D9FA-4785-8E9A-DB7CF4D636BD}"/>
              </a:ext>
            </a:extLst>
          </p:cNvPr>
          <p:cNvPicPr>
            <a:picLocks noChangeAspect="1"/>
          </p:cNvPicPr>
          <p:nvPr/>
        </p:nvPicPr>
        <p:blipFill>
          <a:blip r:embed="rId3"/>
          <a:stretch>
            <a:fillRect/>
          </a:stretch>
        </p:blipFill>
        <p:spPr>
          <a:xfrm>
            <a:off x="83496" y="2028485"/>
            <a:ext cx="4336170" cy="2183420"/>
          </a:xfrm>
          <a:prstGeom prst="rect">
            <a:avLst/>
          </a:prstGeom>
        </p:spPr>
      </p:pic>
      <p:sp>
        <p:nvSpPr>
          <p:cNvPr id="2" name="Content Placeholder 1">
            <a:extLst>
              <a:ext uri="{FF2B5EF4-FFF2-40B4-BE49-F238E27FC236}">
                <a16:creationId xmlns:a16="http://schemas.microsoft.com/office/drawing/2014/main" id="{8125355E-3609-46E8-9576-35692B5EE858}"/>
              </a:ext>
            </a:extLst>
          </p:cNvPr>
          <p:cNvSpPr>
            <a:spLocks noGrp="1"/>
          </p:cNvSpPr>
          <p:nvPr>
            <p:ph idx="1"/>
          </p:nvPr>
        </p:nvSpPr>
        <p:spPr>
          <a:xfrm>
            <a:off x="198000" y="915190"/>
            <a:ext cx="3502718" cy="1251991"/>
          </a:xfrm>
        </p:spPr>
        <p:txBody>
          <a:bodyPr/>
          <a:lstStyle/>
          <a:p>
            <a:pPr marL="0" indent="0">
              <a:spcAft>
                <a:spcPts val="600"/>
              </a:spcAft>
              <a:buNone/>
            </a:pPr>
            <a:r>
              <a:rPr lang="pl-PL" sz="1600" b="1" dirty="0">
                <a:solidFill>
                  <a:srgbClr val="00A59C"/>
                </a:solidFill>
              </a:rPr>
              <a:t>Organizowanie klas </a:t>
            </a:r>
          </a:p>
          <a:p>
            <a:pPr algn="just">
              <a:spcAft>
                <a:spcPts val="600"/>
              </a:spcAft>
              <a:buBlip>
                <a:blip r:embed="rId4"/>
              </a:buBlip>
            </a:pPr>
            <a:r>
              <a:rPr lang="pl-PL" sz="1400" dirty="0"/>
              <a:t>ułatwia udostępnianie materiałów dedykowanym uczniom</a:t>
            </a:r>
          </a:p>
        </p:txBody>
      </p:sp>
      <p:sp>
        <p:nvSpPr>
          <p:cNvPr id="3" name="Slide Number Placeholder 2">
            <a:extLst>
              <a:ext uri="{FF2B5EF4-FFF2-40B4-BE49-F238E27FC236}">
                <a16:creationId xmlns:a16="http://schemas.microsoft.com/office/drawing/2014/main" id="{10E94DC6-DC24-4C4C-899C-F48D64B120A7}"/>
              </a:ext>
            </a:extLst>
          </p:cNvPr>
          <p:cNvSpPr>
            <a:spLocks noGrp="1"/>
          </p:cNvSpPr>
          <p:nvPr>
            <p:ph type="sldNum" sz="quarter" idx="4"/>
          </p:nvPr>
        </p:nvSpPr>
        <p:spPr/>
        <p:txBody>
          <a:bodyPr/>
          <a:lstStyle/>
          <a:p>
            <a:fld id="{DAF489CC-3B7A-4DA5-A8C0-4984788D0EC5}" type="slidenum">
              <a:rPr lang="nl-NL" smtClean="0"/>
              <a:pPr/>
              <a:t>10</a:t>
            </a:fld>
            <a:endParaRPr lang="nl-NL" dirty="0"/>
          </a:p>
        </p:txBody>
      </p:sp>
      <p:sp>
        <p:nvSpPr>
          <p:cNvPr id="5" name="Title 3">
            <a:extLst>
              <a:ext uri="{FF2B5EF4-FFF2-40B4-BE49-F238E27FC236}">
                <a16:creationId xmlns:a16="http://schemas.microsoft.com/office/drawing/2014/main" id="{4254E9AC-6414-409D-AB91-0C6E60E3CD86}"/>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Logowanie i ustawienia</a:t>
            </a:r>
            <a:br>
              <a:rPr lang="en-US" dirty="0"/>
            </a:br>
            <a:r>
              <a:rPr lang="pl-PL" sz="1800" b="0" dirty="0"/>
              <a:t>Jak użytkować narzędzie świadomie?</a:t>
            </a:r>
            <a:endParaRPr lang="en-US" dirty="0"/>
          </a:p>
        </p:txBody>
      </p:sp>
      <p:sp>
        <p:nvSpPr>
          <p:cNvPr id="7" name="Oval 6">
            <a:extLst>
              <a:ext uri="{FF2B5EF4-FFF2-40B4-BE49-F238E27FC236}">
                <a16:creationId xmlns:a16="http://schemas.microsoft.com/office/drawing/2014/main" id="{62FB914D-30EC-43F3-BED3-48231C483039}"/>
              </a:ext>
            </a:extLst>
          </p:cNvPr>
          <p:cNvSpPr/>
          <p:nvPr/>
        </p:nvSpPr>
        <p:spPr>
          <a:xfrm>
            <a:off x="0" y="3506549"/>
            <a:ext cx="683568" cy="250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2B0802A-C03F-4A32-A1E1-732CF1BB5959}"/>
              </a:ext>
            </a:extLst>
          </p:cNvPr>
          <p:cNvSpPr/>
          <p:nvPr/>
        </p:nvSpPr>
        <p:spPr>
          <a:xfrm>
            <a:off x="83495" y="3995979"/>
            <a:ext cx="778992" cy="232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a:extLst>
              <a:ext uri="{FF2B5EF4-FFF2-40B4-BE49-F238E27FC236}">
                <a16:creationId xmlns:a16="http://schemas.microsoft.com/office/drawing/2014/main" id="{A1660D42-12FC-45BC-AE4F-948410E20B6A}"/>
              </a:ext>
            </a:extLst>
          </p:cNvPr>
          <p:cNvSpPr txBox="1">
            <a:spLocks/>
          </p:cNvSpPr>
          <p:nvPr/>
        </p:nvSpPr>
        <p:spPr>
          <a:xfrm>
            <a:off x="4465842" y="883775"/>
            <a:ext cx="4525395" cy="125199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Organizowanie folderów i zestawów </a:t>
            </a:r>
          </a:p>
          <a:p>
            <a:pPr>
              <a:spcAft>
                <a:spcPts val="600"/>
              </a:spcAft>
              <a:buFont typeface="Lucida Sans Unicode" pitchFamily="34" charset="0"/>
              <a:buBlip>
                <a:blip r:embed="rId4"/>
              </a:buBlip>
            </a:pPr>
            <a:r>
              <a:rPr lang="pl-PL" sz="1400" dirty="0"/>
              <a:t>ułatwia zarządzanie materiałami do nauki</a:t>
            </a:r>
          </a:p>
          <a:p>
            <a:pPr>
              <a:spcAft>
                <a:spcPts val="600"/>
              </a:spcAft>
              <a:buFont typeface="Lucida Sans Unicode" pitchFamily="34" charset="0"/>
              <a:buBlip>
                <a:blip r:embed="rId4"/>
              </a:buBlip>
            </a:pPr>
            <a:r>
              <a:rPr lang="pl-PL" sz="1400" dirty="0"/>
              <a:t>foldery są nadrzędne nad zestawami</a:t>
            </a:r>
          </a:p>
        </p:txBody>
      </p:sp>
      <p:pic>
        <p:nvPicPr>
          <p:cNvPr id="14" name="Picture 13">
            <a:extLst>
              <a:ext uri="{FF2B5EF4-FFF2-40B4-BE49-F238E27FC236}">
                <a16:creationId xmlns:a16="http://schemas.microsoft.com/office/drawing/2014/main" id="{0DE47561-ED8E-4A35-87E2-227148D6E1A7}"/>
              </a:ext>
            </a:extLst>
          </p:cNvPr>
          <p:cNvPicPr>
            <a:picLocks noChangeAspect="1"/>
          </p:cNvPicPr>
          <p:nvPr/>
        </p:nvPicPr>
        <p:blipFill>
          <a:blip r:embed="rId5"/>
          <a:stretch>
            <a:fillRect/>
          </a:stretch>
        </p:blipFill>
        <p:spPr>
          <a:xfrm>
            <a:off x="4541356" y="1968402"/>
            <a:ext cx="4539677" cy="2140285"/>
          </a:xfrm>
          <a:prstGeom prst="rect">
            <a:avLst/>
          </a:prstGeom>
        </p:spPr>
      </p:pic>
      <p:sp>
        <p:nvSpPr>
          <p:cNvPr id="9" name="Oval 8">
            <a:extLst>
              <a:ext uri="{FF2B5EF4-FFF2-40B4-BE49-F238E27FC236}">
                <a16:creationId xmlns:a16="http://schemas.microsoft.com/office/drawing/2014/main" id="{A31586BC-74E8-4824-9C9E-E541B71DABA3}"/>
              </a:ext>
            </a:extLst>
          </p:cNvPr>
          <p:cNvSpPr/>
          <p:nvPr/>
        </p:nvSpPr>
        <p:spPr>
          <a:xfrm>
            <a:off x="4464706" y="2856698"/>
            <a:ext cx="881176" cy="232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EDE595B-898D-4A79-95A9-879DC120F155}"/>
              </a:ext>
            </a:extLst>
          </p:cNvPr>
          <p:cNvSpPr/>
          <p:nvPr/>
        </p:nvSpPr>
        <p:spPr>
          <a:xfrm>
            <a:off x="4457860" y="3218557"/>
            <a:ext cx="881176" cy="232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79D6BE1-5704-4B45-895C-FF7D8192ACE5}"/>
              </a:ext>
            </a:extLst>
          </p:cNvPr>
          <p:cNvSpPr/>
          <p:nvPr/>
        </p:nvSpPr>
        <p:spPr>
          <a:xfrm>
            <a:off x="1799070" y="2036687"/>
            <a:ext cx="2639693" cy="391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94351E-2D4C-475E-8474-D40FF945D051}"/>
              </a:ext>
            </a:extLst>
          </p:cNvPr>
          <p:cNvSpPr/>
          <p:nvPr/>
        </p:nvSpPr>
        <p:spPr>
          <a:xfrm>
            <a:off x="6479534" y="2052906"/>
            <a:ext cx="2639693" cy="391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0177F8-FF74-4CC5-8787-D562FBCCD6CF}"/>
              </a:ext>
            </a:extLst>
          </p:cNvPr>
          <p:cNvSpPr/>
          <p:nvPr/>
        </p:nvSpPr>
        <p:spPr>
          <a:xfrm>
            <a:off x="4572000" y="3790288"/>
            <a:ext cx="778992" cy="232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19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D15088-5976-4996-AE02-E3338B8455C8}"/>
              </a:ext>
            </a:extLst>
          </p:cNvPr>
          <p:cNvPicPr>
            <a:picLocks noChangeAspect="1"/>
          </p:cNvPicPr>
          <p:nvPr/>
        </p:nvPicPr>
        <p:blipFill>
          <a:blip r:embed="rId3"/>
          <a:stretch>
            <a:fillRect/>
          </a:stretch>
        </p:blipFill>
        <p:spPr>
          <a:xfrm>
            <a:off x="632810" y="1852157"/>
            <a:ext cx="7874226" cy="1367665"/>
          </a:xfrm>
          <a:prstGeom prst="rect">
            <a:avLst/>
          </a:prstGeom>
        </p:spPr>
      </p:pic>
      <p:sp>
        <p:nvSpPr>
          <p:cNvPr id="2" name="Content Placeholder 1">
            <a:extLst>
              <a:ext uri="{FF2B5EF4-FFF2-40B4-BE49-F238E27FC236}">
                <a16:creationId xmlns:a16="http://schemas.microsoft.com/office/drawing/2014/main" id="{8125355E-3609-46E8-9576-35692B5EE858}"/>
              </a:ext>
            </a:extLst>
          </p:cNvPr>
          <p:cNvSpPr>
            <a:spLocks noGrp="1"/>
          </p:cNvSpPr>
          <p:nvPr>
            <p:ph idx="1"/>
          </p:nvPr>
        </p:nvSpPr>
        <p:spPr>
          <a:xfrm>
            <a:off x="198000" y="958254"/>
            <a:ext cx="8904212" cy="1251991"/>
          </a:xfrm>
        </p:spPr>
        <p:txBody>
          <a:bodyPr/>
          <a:lstStyle/>
          <a:p>
            <a:pPr marL="0" indent="0">
              <a:spcAft>
                <a:spcPts val="600"/>
              </a:spcAft>
              <a:buNone/>
            </a:pPr>
            <a:r>
              <a:rPr lang="pl-PL" sz="1600" b="1" dirty="0">
                <a:solidFill>
                  <a:srgbClr val="00A59C"/>
                </a:solidFill>
              </a:rPr>
              <a:t>Dodawanie uczniów do klasy</a:t>
            </a:r>
          </a:p>
          <a:p>
            <a:pPr algn="just">
              <a:spcAft>
                <a:spcPts val="600"/>
              </a:spcAft>
              <a:buBlip>
                <a:blip r:embed="rId4"/>
              </a:buBlip>
            </a:pPr>
            <a:r>
              <a:rPr lang="pl-PL" sz="1400" dirty="0"/>
              <a:t>Dodawanie pojedyńczych członków</a:t>
            </a:r>
          </a:p>
          <a:p>
            <a:pPr algn="just">
              <a:spcAft>
                <a:spcPts val="600"/>
              </a:spcAft>
              <a:buBlip>
                <a:blip r:embed="rId4"/>
              </a:buBlip>
            </a:pPr>
            <a:r>
              <a:rPr lang="pl-PL" sz="1400" dirty="0"/>
              <a:t>Udostępnienie linku do klasy – to my akcetpujemy ucznia</a:t>
            </a:r>
          </a:p>
        </p:txBody>
      </p:sp>
      <p:sp>
        <p:nvSpPr>
          <p:cNvPr id="3" name="Slide Number Placeholder 2">
            <a:extLst>
              <a:ext uri="{FF2B5EF4-FFF2-40B4-BE49-F238E27FC236}">
                <a16:creationId xmlns:a16="http://schemas.microsoft.com/office/drawing/2014/main" id="{10E94DC6-DC24-4C4C-899C-F48D64B120A7}"/>
              </a:ext>
            </a:extLst>
          </p:cNvPr>
          <p:cNvSpPr>
            <a:spLocks noGrp="1"/>
          </p:cNvSpPr>
          <p:nvPr>
            <p:ph type="sldNum" sz="quarter" idx="4"/>
          </p:nvPr>
        </p:nvSpPr>
        <p:spPr/>
        <p:txBody>
          <a:bodyPr/>
          <a:lstStyle/>
          <a:p>
            <a:fld id="{DAF489CC-3B7A-4DA5-A8C0-4984788D0EC5}" type="slidenum">
              <a:rPr lang="nl-NL" smtClean="0"/>
              <a:pPr/>
              <a:t>11</a:t>
            </a:fld>
            <a:endParaRPr lang="nl-NL" dirty="0"/>
          </a:p>
        </p:txBody>
      </p:sp>
      <p:sp>
        <p:nvSpPr>
          <p:cNvPr id="5" name="Title 3">
            <a:extLst>
              <a:ext uri="{FF2B5EF4-FFF2-40B4-BE49-F238E27FC236}">
                <a16:creationId xmlns:a16="http://schemas.microsoft.com/office/drawing/2014/main" id="{4254E9AC-6414-409D-AB91-0C6E60E3CD86}"/>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Logowanie i ustawienia</a:t>
            </a:r>
            <a:br>
              <a:rPr lang="en-US" dirty="0"/>
            </a:br>
            <a:r>
              <a:rPr lang="pl-PL" sz="1800" b="0" dirty="0"/>
              <a:t>Jak użytkować narzędzie świadomie?</a:t>
            </a:r>
            <a:endParaRPr lang="en-US" dirty="0"/>
          </a:p>
        </p:txBody>
      </p:sp>
      <p:sp>
        <p:nvSpPr>
          <p:cNvPr id="13" name="Content Placeholder 1">
            <a:extLst>
              <a:ext uri="{FF2B5EF4-FFF2-40B4-BE49-F238E27FC236}">
                <a16:creationId xmlns:a16="http://schemas.microsoft.com/office/drawing/2014/main" id="{A1660D42-12FC-45BC-AE4F-948410E20B6A}"/>
              </a:ext>
            </a:extLst>
          </p:cNvPr>
          <p:cNvSpPr txBox="1">
            <a:spLocks/>
          </p:cNvSpPr>
          <p:nvPr/>
        </p:nvSpPr>
        <p:spPr>
          <a:xfrm>
            <a:off x="203489" y="3280456"/>
            <a:ext cx="4525395" cy="125199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Udostępnianie materiałów klasie</a:t>
            </a:r>
          </a:p>
          <a:p>
            <a:pPr>
              <a:spcAft>
                <a:spcPts val="600"/>
              </a:spcAft>
              <a:buFont typeface="Lucida Sans Unicode" pitchFamily="34" charset="0"/>
              <a:buBlip>
                <a:blip r:embed="rId4"/>
              </a:buBlip>
            </a:pPr>
            <a:r>
              <a:rPr lang="pl-PL" sz="1400" dirty="0"/>
              <a:t>Udostępnienie zestawu całej klasie</a:t>
            </a:r>
          </a:p>
          <a:p>
            <a:pPr>
              <a:spcAft>
                <a:spcPts val="600"/>
              </a:spcAft>
              <a:buFont typeface="Lucida Sans Unicode" pitchFamily="34" charset="0"/>
              <a:buBlip>
                <a:blip r:embed="rId4"/>
              </a:buBlip>
            </a:pPr>
            <a:r>
              <a:rPr lang="pl-PL" sz="1400" dirty="0"/>
              <a:t>Możliwość ustawienia powiadomień pod </a:t>
            </a:r>
          </a:p>
        </p:txBody>
      </p:sp>
      <p:sp>
        <p:nvSpPr>
          <p:cNvPr id="17" name="Oval 16">
            <a:extLst>
              <a:ext uri="{FF2B5EF4-FFF2-40B4-BE49-F238E27FC236}">
                <a16:creationId xmlns:a16="http://schemas.microsoft.com/office/drawing/2014/main" id="{1F94351E-2D4C-475E-8474-D40FF945D051}"/>
              </a:ext>
            </a:extLst>
          </p:cNvPr>
          <p:cNvSpPr/>
          <p:nvPr/>
        </p:nvSpPr>
        <p:spPr>
          <a:xfrm>
            <a:off x="5809668" y="2641434"/>
            <a:ext cx="3084384" cy="5636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0177F8-FF74-4CC5-8787-D562FBCCD6CF}"/>
              </a:ext>
            </a:extLst>
          </p:cNvPr>
          <p:cNvSpPr/>
          <p:nvPr/>
        </p:nvSpPr>
        <p:spPr>
          <a:xfrm>
            <a:off x="8014163" y="1914120"/>
            <a:ext cx="371576" cy="337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1CD6AE23-BF9B-429B-99F4-7A6F5F3B3AE1}"/>
              </a:ext>
            </a:extLst>
          </p:cNvPr>
          <p:cNvSpPr/>
          <p:nvPr/>
        </p:nvSpPr>
        <p:spPr>
          <a:xfrm>
            <a:off x="7343507" y="1729531"/>
            <a:ext cx="325758"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DC42E4E-9A14-416D-9217-EF926C26F4A5}"/>
              </a:ext>
            </a:extLst>
          </p:cNvPr>
          <p:cNvSpPr txBox="1"/>
          <p:nvPr/>
        </p:nvSpPr>
        <p:spPr>
          <a:xfrm>
            <a:off x="6706401" y="1483310"/>
            <a:ext cx="1925728" cy="246221"/>
          </a:xfrm>
          <a:prstGeom prst="rect">
            <a:avLst/>
          </a:prstGeom>
          <a:noFill/>
        </p:spPr>
        <p:txBody>
          <a:bodyPr wrap="none" rtlCol="0">
            <a:spAutoFit/>
          </a:bodyPr>
          <a:lstStyle/>
          <a:p>
            <a:r>
              <a:rPr lang="pl-PL" sz="1000" b="1" dirty="0">
                <a:solidFill>
                  <a:srgbClr val="FF0000"/>
                </a:solidFill>
              </a:rPr>
              <a:t>dodawanie członków</a:t>
            </a:r>
            <a:endParaRPr lang="en-US" sz="1000" b="1" dirty="0">
              <a:solidFill>
                <a:srgbClr val="FF0000"/>
              </a:solidFill>
            </a:endParaRPr>
          </a:p>
        </p:txBody>
      </p:sp>
      <p:sp>
        <p:nvSpPr>
          <p:cNvPr id="22" name="Arrow: Down 21">
            <a:extLst>
              <a:ext uri="{FF2B5EF4-FFF2-40B4-BE49-F238E27FC236}">
                <a16:creationId xmlns:a16="http://schemas.microsoft.com/office/drawing/2014/main" id="{3AD03432-84FC-47A6-A2B6-C1F4961FDB2B}"/>
              </a:ext>
            </a:extLst>
          </p:cNvPr>
          <p:cNvSpPr/>
          <p:nvPr/>
        </p:nvSpPr>
        <p:spPr>
          <a:xfrm rot="10800000">
            <a:off x="7688404" y="2241227"/>
            <a:ext cx="325758"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754443-B7FE-4677-8889-1B9630330573}"/>
              </a:ext>
            </a:extLst>
          </p:cNvPr>
          <p:cNvSpPr txBox="1"/>
          <p:nvPr/>
        </p:nvSpPr>
        <p:spPr>
          <a:xfrm>
            <a:off x="6775814" y="2413942"/>
            <a:ext cx="2327881" cy="246221"/>
          </a:xfrm>
          <a:prstGeom prst="rect">
            <a:avLst/>
          </a:prstGeom>
          <a:noFill/>
        </p:spPr>
        <p:txBody>
          <a:bodyPr wrap="none" rtlCol="0">
            <a:spAutoFit/>
          </a:bodyPr>
          <a:lstStyle/>
          <a:p>
            <a:r>
              <a:rPr lang="pl-PL" sz="1000" b="1" dirty="0">
                <a:solidFill>
                  <a:srgbClr val="FF0000"/>
                </a:solidFill>
              </a:rPr>
              <a:t>połączenie z Google Clasroom</a:t>
            </a:r>
            <a:endParaRPr lang="en-US" sz="1000" b="1" dirty="0">
              <a:solidFill>
                <a:srgbClr val="FF0000"/>
              </a:solidFill>
            </a:endParaRPr>
          </a:p>
        </p:txBody>
      </p:sp>
      <p:sp>
        <p:nvSpPr>
          <p:cNvPr id="24" name="Arrow: Down 23">
            <a:extLst>
              <a:ext uri="{FF2B5EF4-FFF2-40B4-BE49-F238E27FC236}">
                <a16:creationId xmlns:a16="http://schemas.microsoft.com/office/drawing/2014/main" id="{75A953B3-1F6B-4A12-8DB7-5CF68F1C1B9F}"/>
              </a:ext>
            </a:extLst>
          </p:cNvPr>
          <p:cNvSpPr/>
          <p:nvPr/>
        </p:nvSpPr>
        <p:spPr>
          <a:xfrm rot="16200000">
            <a:off x="6720947" y="2018644"/>
            <a:ext cx="325758"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E96C703-C9F0-4F7C-847A-3A8C94F0CA90}"/>
              </a:ext>
            </a:extLst>
          </p:cNvPr>
          <p:cNvSpPr txBox="1"/>
          <p:nvPr/>
        </p:nvSpPr>
        <p:spPr>
          <a:xfrm>
            <a:off x="4822057" y="2005599"/>
            <a:ext cx="1962397" cy="246221"/>
          </a:xfrm>
          <a:prstGeom prst="rect">
            <a:avLst/>
          </a:prstGeom>
          <a:noFill/>
        </p:spPr>
        <p:txBody>
          <a:bodyPr wrap="none" rtlCol="0">
            <a:spAutoFit/>
          </a:bodyPr>
          <a:lstStyle/>
          <a:p>
            <a:r>
              <a:rPr lang="pl-PL" sz="1000" b="1" dirty="0">
                <a:solidFill>
                  <a:srgbClr val="FF0000"/>
                </a:solidFill>
              </a:rPr>
              <a:t>udostępnianie zestawów</a:t>
            </a:r>
            <a:endParaRPr lang="en-US" sz="1000" b="1" dirty="0">
              <a:solidFill>
                <a:srgbClr val="FF0000"/>
              </a:solidFill>
            </a:endParaRPr>
          </a:p>
        </p:txBody>
      </p:sp>
      <p:pic>
        <p:nvPicPr>
          <p:cNvPr id="8" name="Picture 7">
            <a:extLst>
              <a:ext uri="{FF2B5EF4-FFF2-40B4-BE49-F238E27FC236}">
                <a16:creationId xmlns:a16="http://schemas.microsoft.com/office/drawing/2014/main" id="{9AF63799-9DDC-4A1B-B4DD-4A1AD62A8B01}"/>
              </a:ext>
            </a:extLst>
          </p:cNvPr>
          <p:cNvPicPr>
            <a:picLocks noChangeAspect="1"/>
          </p:cNvPicPr>
          <p:nvPr/>
        </p:nvPicPr>
        <p:blipFill>
          <a:blip r:embed="rId5"/>
          <a:stretch>
            <a:fillRect/>
          </a:stretch>
        </p:blipFill>
        <p:spPr>
          <a:xfrm>
            <a:off x="4141298" y="3906452"/>
            <a:ext cx="428625" cy="428625"/>
          </a:xfrm>
          <a:prstGeom prst="rect">
            <a:avLst/>
          </a:prstGeom>
        </p:spPr>
      </p:pic>
      <p:sp>
        <p:nvSpPr>
          <p:cNvPr id="26" name="Content Placeholder 1">
            <a:extLst>
              <a:ext uri="{FF2B5EF4-FFF2-40B4-BE49-F238E27FC236}">
                <a16:creationId xmlns:a16="http://schemas.microsoft.com/office/drawing/2014/main" id="{A774A7C6-7DC9-4B25-85D4-D6C5649C41B0}"/>
              </a:ext>
            </a:extLst>
          </p:cNvPr>
          <p:cNvSpPr txBox="1">
            <a:spLocks/>
          </p:cNvSpPr>
          <p:nvPr/>
        </p:nvSpPr>
        <p:spPr>
          <a:xfrm>
            <a:off x="4799940" y="3447314"/>
            <a:ext cx="4295188" cy="125199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UWAGA</a:t>
            </a:r>
          </a:p>
          <a:p>
            <a:pPr marL="0" indent="0" algn="just">
              <a:spcAft>
                <a:spcPts val="600"/>
              </a:spcAft>
              <a:buFont typeface="Lucida Sans Unicode" pitchFamily="34" charset="0"/>
              <a:buNone/>
            </a:pPr>
            <a:r>
              <a:rPr lang="pl-PL" sz="1400" b="1" dirty="0"/>
              <a:t>Brak możliwości śledzenia postępów uczniów w bezpłatnej wersji aplikacji.</a:t>
            </a:r>
          </a:p>
        </p:txBody>
      </p:sp>
    </p:spTree>
    <p:extLst>
      <p:ext uri="{BB962C8B-B14F-4D97-AF65-F5344CB8AC3E}">
        <p14:creationId xmlns:p14="http://schemas.microsoft.com/office/powerpoint/2010/main" val="27757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837BD-4E4E-41B3-BE8B-050DBA7573AD}"/>
              </a:ext>
            </a:extLst>
          </p:cNvPr>
          <p:cNvSpPr>
            <a:spLocks noGrp="1"/>
          </p:cNvSpPr>
          <p:nvPr>
            <p:ph type="title"/>
          </p:nvPr>
        </p:nvSpPr>
        <p:spPr/>
        <p:txBody>
          <a:bodyPr/>
          <a:lstStyle/>
          <a:p>
            <a:r>
              <a:rPr lang="pl-PL" dirty="0"/>
              <a:t>Baza danych</a:t>
            </a:r>
            <a:endParaRPr lang="en-US" dirty="0"/>
          </a:p>
        </p:txBody>
      </p:sp>
    </p:spTree>
    <p:extLst>
      <p:ext uri="{BB962C8B-B14F-4D97-AF65-F5344CB8AC3E}">
        <p14:creationId xmlns:p14="http://schemas.microsoft.com/office/powerpoint/2010/main" val="250785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13</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Baza danych</a:t>
            </a:r>
            <a:br>
              <a:rPr lang="en-US" dirty="0"/>
            </a:br>
            <a:r>
              <a:rPr lang="pl-PL" sz="1800" b="0" dirty="0"/>
              <a:t>Jak wyszukiwać materiały?</a:t>
            </a:r>
            <a:endParaRPr lang="en-US" dirty="0"/>
          </a:p>
        </p:txBody>
      </p:sp>
      <p:pic>
        <p:nvPicPr>
          <p:cNvPr id="6" name="Picture 5">
            <a:extLst>
              <a:ext uri="{FF2B5EF4-FFF2-40B4-BE49-F238E27FC236}">
                <a16:creationId xmlns:a16="http://schemas.microsoft.com/office/drawing/2014/main" id="{51BEC002-D7D5-4C1F-8579-4B2572325F73}"/>
              </a:ext>
            </a:extLst>
          </p:cNvPr>
          <p:cNvPicPr>
            <a:picLocks noChangeAspect="1"/>
          </p:cNvPicPr>
          <p:nvPr/>
        </p:nvPicPr>
        <p:blipFill>
          <a:blip r:embed="rId2"/>
          <a:stretch>
            <a:fillRect/>
          </a:stretch>
        </p:blipFill>
        <p:spPr>
          <a:xfrm>
            <a:off x="107504" y="1079926"/>
            <a:ext cx="5203425" cy="3138860"/>
          </a:xfrm>
          <a:prstGeom prst="rect">
            <a:avLst/>
          </a:prstGeom>
        </p:spPr>
      </p:pic>
      <p:sp>
        <p:nvSpPr>
          <p:cNvPr id="8" name="Oval 7">
            <a:extLst>
              <a:ext uri="{FF2B5EF4-FFF2-40B4-BE49-F238E27FC236}">
                <a16:creationId xmlns:a16="http://schemas.microsoft.com/office/drawing/2014/main" id="{D125E620-0A52-46B1-82E3-D408BA05CA4A}"/>
              </a:ext>
            </a:extLst>
          </p:cNvPr>
          <p:cNvSpPr/>
          <p:nvPr/>
        </p:nvSpPr>
        <p:spPr>
          <a:xfrm>
            <a:off x="700748" y="1006725"/>
            <a:ext cx="1584176" cy="2676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0B78B80-48C0-4CA6-B446-FC9C4FF97B93}"/>
              </a:ext>
            </a:extLst>
          </p:cNvPr>
          <p:cNvGrpSpPr/>
          <p:nvPr/>
        </p:nvGrpSpPr>
        <p:grpSpPr>
          <a:xfrm>
            <a:off x="4323158" y="1317417"/>
            <a:ext cx="987771" cy="462245"/>
            <a:chOff x="4323158" y="1317417"/>
            <a:chExt cx="987771" cy="462245"/>
          </a:xfrm>
        </p:grpSpPr>
        <p:sp>
          <p:nvSpPr>
            <p:cNvPr id="9" name="Arrow: Down 8">
              <a:extLst>
                <a:ext uri="{FF2B5EF4-FFF2-40B4-BE49-F238E27FC236}">
                  <a16:creationId xmlns:a16="http://schemas.microsoft.com/office/drawing/2014/main" id="{E9CF54D3-B286-4C78-940E-FC8DBB3FC6A0}"/>
                </a:ext>
              </a:extLst>
            </p:cNvPr>
            <p:cNvSpPr/>
            <p:nvPr/>
          </p:nvSpPr>
          <p:spPr>
            <a:xfrm>
              <a:off x="4653432" y="1563638"/>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03A805-3CEB-4FB0-A11C-ADAC66059E6E}"/>
                </a:ext>
              </a:extLst>
            </p:cNvPr>
            <p:cNvSpPr txBox="1"/>
            <p:nvPr/>
          </p:nvSpPr>
          <p:spPr>
            <a:xfrm>
              <a:off x="4323158" y="1317417"/>
              <a:ext cx="987771" cy="246221"/>
            </a:xfrm>
            <a:prstGeom prst="rect">
              <a:avLst/>
            </a:prstGeom>
            <a:noFill/>
          </p:spPr>
          <p:txBody>
            <a:bodyPr wrap="none" rtlCol="0">
              <a:spAutoFit/>
            </a:bodyPr>
            <a:lstStyle/>
            <a:p>
              <a:r>
                <a:rPr lang="pl-PL" sz="1000" b="1" dirty="0">
                  <a:solidFill>
                    <a:srgbClr val="FF0000"/>
                  </a:solidFill>
                </a:rPr>
                <a:t>sortowanie</a:t>
              </a:r>
              <a:endParaRPr lang="en-US" sz="1000" b="1" dirty="0">
                <a:solidFill>
                  <a:srgbClr val="FF0000"/>
                </a:solidFill>
              </a:endParaRPr>
            </a:p>
          </p:txBody>
        </p:sp>
      </p:grpSp>
      <p:grpSp>
        <p:nvGrpSpPr>
          <p:cNvPr id="21" name="Group 20">
            <a:extLst>
              <a:ext uri="{FF2B5EF4-FFF2-40B4-BE49-F238E27FC236}">
                <a16:creationId xmlns:a16="http://schemas.microsoft.com/office/drawing/2014/main" id="{6C107896-99D6-45AF-85F0-BAE9A382BD8D}"/>
              </a:ext>
            </a:extLst>
          </p:cNvPr>
          <p:cNvGrpSpPr/>
          <p:nvPr/>
        </p:nvGrpSpPr>
        <p:grpSpPr>
          <a:xfrm>
            <a:off x="2194050" y="1627428"/>
            <a:ext cx="1731564" cy="440266"/>
            <a:chOff x="2194050" y="1627428"/>
            <a:chExt cx="1731564" cy="440266"/>
          </a:xfrm>
        </p:grpSpPr>
        <p:sp>
          <p:nvSpPr>
            <p:cNvPr id="11" name="Arrow: Down 10">
              <a:extLst>
                <a:ext uri="{FF2B5EF4-FFF2-40B4-BE49-F238E27FC236}">
                  <a16:creationId xmlns:a16="http://schemas.microsoft.com/office/drawing/2014/main" id="{9FAA1351-C705-49CB-9F0D-0B769402F79B}"/>
                </a:ext>
              </a:extLst>
            </p:cNvPr>
            <p:cNvSpPr/>
            <p:nvPr/>
          </p:nvSpPr>
          <p:spPr>
            <a:xfrm>
              <a:off x="2915816" y="1851670"/>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999297-2104-4911-A10F-4938BF8EC195}"/>
                </a:ext>
              </a:extLst>
            </p:cNvPr>
            <p:cNvSpPr txBox="1"/>
            <p:nvPr/>
          </p:nvSpPr>
          <p:spPr>
            <a:xfrm>
              <a:off x="2194050" y="1627428"/>
              <a:ext cx="1731564" cy="246221"/>
            </a:xfrm>
            <a:prstGeom prst="rect">
              <a:avLst/>
            </a:prstGeom>
            <a:noFill/>
          </p:spPr>
          <p:txBody>
            <a:bodyPr wrap="none" rtlCol="0">
              <a:spAutoFit/>
            </a:bodyPr>
            <a:lstStyle/>
            <a:p>
              <a:r>
                <a:rPr lang="pl-PL" sz="1000" b="1" dirty="0">
                  <a:solidFill>
                    <a:srgbClr val="FF0000"/>
                  </a:solidFill>
                </a:rPr>
                <a:t>wyniki wyszukiwania</a:t>
              </a:r>
              <a:endParaRPr lang="en-US" sz="1000" b="1" dirty="0">
                <a:solidFill>
                  <a:srgbClr val="FF0000"/>
                </a:solidFill>
              </a:endParaRPr>
            </a:p>
          </p:txBody>
        </p:sp>
      </p:grpSp>
      <p:grpSp>
        <p:nvGrpSpPr>
          <p:cNvPr id="20" name="Group 19">
            <a:extLst>
              <a:ext uri="{FF2B5EF4-FFF2-40B4-BE49-F238E27FC236}">
                <a16:creationId xmlns:a16="http://schemas.microsoft.com/office/drawing/2014/main" id="{E4A93133-FE5C-49DF-8D13-273C4FAC5FEF}"/>
              </a:ext>
            </a:extLst>
          </p:cNvPr>
          <p:cNvGrpSpPr/>
          <p:nvPr/>
        </p:nvGrpSpPr>
        <p:grpSpPr>
          <a:xfrm>
            <a:off x="340155" y="1341326"/>
            <a:ext cx="447558" cy="438336"/>
            <a:chOff x="340155" y="1341326"/>
            <a:chExt cx="447558" cy="438336"/>
          </a:xfrm>
        </p:grpSpPr>
        <p:sp>
          <p:nvSpPr>
            <p:cNvPr id="10" name="Arrow: Down 9">
              <a:extLst>
                <a:ext uri="{FF2B5EF4-FFF2-40B4-BE49-F238E27FC236}">
                  <a16:creationId xmlns:a16="http://schemas.microsoft.com/office/drawing/2014/main" id="{0FD9D1AE-FAC3-4666-98B6-327E9D522A54}"/>
                </a:ext>
              </a:extLst>
            </p:cNvPr>
            <p:cNvSpPr/>
            <p:nvPr/>
          </p:nvSpPr>
          <p:spPr>
            <a:xfrm>
              <a:off x="419918" y="1563638"/>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7831177-8CC9-4398-8544-CBD2BF54FFAA}"/>
                </a:ext>
              </a:extLst>
            </p:cNvPr>
            <p:cNvSpPr txBox="1"/>
            <p:nvPr/>
          </p:nvSpPr>
          <p:spPr>
            <a:xfrm>
              <a:off x="340155" y="1341326"/>
              <a:ext cx="447558" cy="246221"/>
            </a:xfrm>
            <a:prstGeom prst="rect">
              <a:avLst/>
            </a:prstGeom>
            <a:noFill/>
          </p:spPr>
          <p:txBody>
            <a:bodyPr wrap="none" rtlCol="0">
              <a:spAutoFit/>
            </a:bodyPr>
            <a:lstStyle/>
            <a:p>
              <a:r>
                <a:rPr lang="pl-PL" sz="1000" b="1" dirty="0">
                  <a:solidFill>
                    <a:srgbClr val="FF0000"/>
                  </a:solidFill>
                </a:rPr>
                <a:t>filtr</a:t>
              </a:r>
              <a:endParaRPr lang="en-US" sz="1000" b="1" dirty="0">
                <a:solidFill>
                  <a:srgbClr val="FF0000"/>
                </a:solidFill>
              </a:endParaRPr>
            </a:p>
          </p:txBody>
        </p:sp>
      </p:gr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5310930" y="1006725"/>
            <a:ext cx="3833070" cy="321206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Opcja wyszukiwania</a:t>
            </a:r>
          </a:p>
          <a:p>
            <a:pPr algn="just">
              <a:spcAft>
                <a:spcPts val="600"/>
              </a:spcAft>
              <a:buFont typeface="Lucida Sans Unicode" pitchFamily="34" charset="0"/>
              <a:buBlip>
                <a:blip r:embed="rId3"/>
              </a:buBlip>
            </a:pPr>
            <a:r>
              <a:rPr lang="pl-PL" sz="1400" dirty="0"/>
              <a:t>dużo zestawów jest dostępnych do publicznego użytku, także tych opracowanych w wersji Quizlet Plus</a:t>
            </a:r>
          </a:p>
          <a:p>
            <a:pPr algn="just">
              <a:spcAft>
                <a:spcPts val="600"/>
              </a:spcAft>
              <a:buFont typeface="Lucida Sans Unicode" pitchFamily="34" charset="0"/>
              <a:buBlip>
                <a:blip r:embed="rId3"/>
              </a:buBlip>
            </a:pPr>
            <a:r>
              <a:rPr lang="pl-PL" sz="1400" dirty="0"/>
              <a:t>możliwość zapisywania wyszukanych zestawów w swoich folderach</a:t>
            </a:r>
          </a:p>
          <a:p>
            <a:pPr algn="just">
              <a:spcAft>
                <a:spcPts val="600"/>
              </a:spcAft>
              <a:buFont typeface="Lucida Sans Unicode" pitchFamily="34" charset="0"/>
              <a:buBlip>
                <a:blip r:embed="rId3"/>
              </a:buBlip>
            </a:pPr>
            <a:r>
              <a:rPr lang="pl-PL" sz="1400" dirty="0"/>
              <a:t>możliwość personalizowania wyszukanych zestawów</a:t>
            </a:r>
          </a:p>
        </p:txBody>
      </p:sp>
    </p:spTree>
    <p:extLst>
      <p:ext uri="{BB962C8B-B14F-4D97-AF65-F5344CB8AC3E}">
        <p14:creationId xmlns:p14="http://schemas.microsoft.com/office/powerpoint/2010/main" val="48700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837BD-4E4E-41B3-BE8B-050DBA7573AD}"/>
              </a:ext>
            </a:extLst>
          </p:cNvPr>
          <p:cNvSpPr>
            <a:spLocks noGrp="1"/>
          </p:cNvSpPr>
          <p:nvPr>
            <p:ph type="title"/>
          </p:nvPr>
        </p:nvSpPr>
        <p:spPr/>
        <p:txBody>
          <a:bodyPr/>
          <a:lstStyle/>
          <a:p>
            <a:r>
              <a:rPr lang="pl-PL" dirty="0"/>
              <a:t>Tworzenie własnych quizów</a:t>
            </a:r>
            <a:endParaRPr lang="en-US" dirty="0"/>
          </a:p>
        </p:txBody>
      </p:sp>
    </p:spTree>
    <p:extLst>
      <p:ext uri="{BB962C8B-B14F-4D97-AF65-F5344CB8AC3E}">
        <p14:creationId xmlns:p14="http://schemas.microsoft.com/office/powerpoint/2010/main" val="20388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E907DE-DE6A-4F0F-8910-B9220B9D4797}"/>
              </a:ext>
            </a:extLst>
          </p:cNvPr>
          <p:cNvPicPr>
            <a:picLocks noChangeAspect="1"/>
          </p:cNvPicPr>
          <p:nvPr/>
        </p:nvPicPr>
        <p:blipFill>
          <a:blip r:embed="rId2"/>
          <a:stretch>
            <a:fillRect/>
          </a:stretch>
        </p:blipFill>
        <p:spPr>
          <a:xfrm>
            <a:off x="48912" y="1006725"/>
            <a:ext cx="5444793" cy="3130050"/>
          </a:xfrm>
          <a:prstGeom prst="rect">
            <a:avLst/>
          </a:prstGeom>
        </p:spPr>
      </p:pic>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15</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Tworzenie własnych quizów</a:t>
            </a:r>
            <a:br>
              <a:rPr lang="en-US" dirty="0"/>
            </a:br>
            <a:r>
              <a:rPr lang="pl-PL" sz="1800" b="0" dirty="0"/>
              <a:t>Jak być kreatywnym w aplikacji?</a:t>
            </a:r>
            <a:endParaRPr lang="en-US" dirty="0"/>
          </a:p>
        </p:txBody>
      </p:sp>
      <p:sp>
        <p:nvSpPr>
          <p:cNvPr id="8" name="Oval 7">
            <a:extLst>
              <a:ext uri="{FF2B5EF4-FFF2-40B4-BE49-F238E27FC236}">
                <a16:creationId xmlns:a16="http://schemas.microsoft.com/office/drawing/2014/main" id="{D125E620-0A52-46B1-82E3-D408BA05CA4A}"/>
              </a:ext>
            </a:extLst>
          </p:cNvPr>
          <p:cNvSpPr/>
          <p:nvPr/>
        </p:nvSpPr>
        <p:spPr>
          <a:xfrm>
            <a:off x="1259632" y="1006725"/>
            <a:ext cx="720080" cy="246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9BAE04-1B60-44FD-A6AC-26FAD6BE5AA9}"/>
              </a:ext>
            </a:extLst>
          </p:cNvPr>
          <p:cNvGrpSpPr/>
          <p:nvPr/>
        </p:nvGrpSpPr>
        <p:grpSpPr>
          <a:xfrm>
            <a:off x="2220084" y="3261633"/>
            <a:ext cx="1366080" cy="462245"/>
            <a:chOff x="2220084" y="3261633"/>
            <a:chExt cx="1366080" cy="462245"/>
          </a:xfrm>
        </p:grpSpPr>
        <p:sp>
          <p:nvSpPr>
            <p:cNvPr id="9" name="Arrow: Down 8">
              <a:extLst>
                <a:ext uri="{FF2B5EF4-FFF2-40B4-BE49-F238E27FC236}">
                  <a16:creationId xmlns:a16="http://schemas.microsoft.com/office/drawing/2014/main" id="{E9CF54D3-B286-4C78-940E-FC8DBB3FC6A0}"/>
                </a:ext>
              </a:extLst>
            </p:cNvPr>
            <p:cNvSpPr/>
            <p:nvPr/>
          </p:nvSpPr>
          <p:spPr>
            <a:xfrm>
              <a:off x="2726593" y="3507854"/>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03A805-3CEB-4FB0-A11C-ADAC66059E6E}"/>
                </a:ext>
              </a:extLst>
            </p:cNvPr>
            <p:cNvSpPr txBox="1"/>
            <p:nvPr/>
          </p:nvSpPr>
          <p:spPr>
            <a:xfrm>
              <a:off x="2220084" y="3261633"/>
              <a:ext cx="1366080" cy="246221"/>
            </a:xfrm>
            <a:prstGeom prst="rect">
              <a:avLst/>
            </a:prstGeom>
            <a:noFill/>
          </p:spPr>
          <p:txBody>
            <a:bodyPr wrap="none" rtlCol="0">
              <a:spAutoFit/>
            </a:bodyPr>
            <a:lstStyle/>
            <a:p>
              <a:r>
                <a:rPr lang="pl-PL" sz="1000" b="1" dirty="0">
                  <a:solidFill>
                    <a:srgbClr val="FF0000"/>
                  </a:solidFill>
                </a:rPr>
                <a:t>tworzenie fiszek</a:t>
              </a:r>
              <a:endParaRPr lang="en-US" sz="1000" b="1" dirty="0">
                <a:solidFill>
                  <a:srgbClr val="FF0000"/>
                </a:solidFill>
              </a:endParaRPr>
            </a:p>
          </p:txBody>
        </p:sp>
      </p:grpSp>
      <p:grpSp>
        <p:nvGrpSpPr>
          <p:cNvPr id="7" name="Group 6">
            <a:extLst>
              <a:ext uri="{FF2B5EF4-FFF2-40B4-BE49-F238E27FC236}">
                <a16:creationId xmlns:a16="http://schemas.microsoft.com/office/drawing/2014/main" id="{8F182127-9744-42F3-8684-3F3AE7A1CA1F}"/>
              </a:ext>
            </a:extLst>
          </p:cNvPr>
          <p:cNvGrpSpPr/>
          <p:nvPr/>
        </p:nvGrpSpPr>
        <p:grpSpPr>
          <a:xfrm>
            <a:off x="3586164" y="2061145"/>
            <a:ext cx="966931" cy="433207"/>
            <a:chOff x="3586164" y="2061145"/>
            <a:chExt cx="966931" cy="433207"/>
          </a:xfrm>
        </p:grpSpPr>
        <p:sp>
          <p:nvSpPr>
            <p:cNvPr id="11" name="Arrow: Down 10">
              <a:extLst>
                <a:ext uri="{FF2B5EF4-FFF2-40B4-BE49-F238E27FC236}">
                  <a16:creationId xmlns:a16="http://schemas.microsoft.com/office/drawing/2014/main" id="{9FAA1351-C705-49CB-9F0D-0B769402F79B}"/>
                </a:ext>
              </a:extLst>
            </p:cNvPr>
            <p:cNvSpPr/>
            <p:nvPr/>
          </p:nvSpPr>
          <p:spPr>
            <a:xfrm>
              <a:off x="3925614" y="2278328"/>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999297-2104-4911-A10F-4938BF8EC195}"/>
                </a:ext>
              </a:extLst>
            </p:cNvPr>
            <p:cNvSpPr txBox="1"/>
            <p:nvPr/>
          </p:nvSpPr>
          <p:spPr>
            <a:xfrm>
              <a:off x="3586164" y="2061145"/>
              <a:ext cx="966931" cy="246221"/>
            </a:xfrm>
            <a:prstGeom prst="rect">
              <a:avLst/>
            </a:prstGeom>
            <a:noFill/>
          </p:spPr>
          <p:txBody>
            <a:bodyPr wrap="none" rtlCol="0">
              <a:spAutoFit/>
            </a:bodyPr>
            <a:lstStyle/>
            <a:p>
              <a:r>
                <a:rPr lang="pl-PL" sz="1000" b="1" dirty="0">
                  <a:solidFill>
                    <a:srgbClr val="FF0000"/>
                  </a:solidFill>
                </a:rPr>
                <a:t>ustawienia</a:t>
              </a:r>
              <a:endParaRPr lang="en-US" sz="1000" b="1" dirty="0">
                <a:solidFill>
                  <a:srgbClr val="FF0000"/>
                </a:solidFill>
              </a:endParaRPr>
            </a:p>
          </p:txBody>
        </p:sp>
      </p:gr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5577738" y="924714"/>
            <a:ext cx="3563377" cy="321206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Opcja manualnego tworzenia</a:t>
            </a:r>
          </a:p>
          <a:p>
            <a:pPr algn="just">
              <a:spcAft>
                <a:spcPts val="600"/>
              </a:spcAft>
              <a:buFont typeface="Lucida Sans Unicode" pitchFamily="34" charset="0"/>
              <a:buBlip>
                <a:blip r:embed="rId3"/>
              </a:buBlip>
            </a:pPr>
            <a:r>
              <a:rPr lang="pl-PL" dirty="0"/>
              <a:t>Brak limitu górnego na liczbę fiszek, zestaw tworzy się dla minimum 2 fiszek</a:t>
            </a:r>
          </a:p>
          <a:p>
            <a:pPr algn="just">
              <a:spcAft>
                <a:spcPts val="600"/>
              </a:spcAft>
              <a:buFont typeface="Lucida Sans Unicode" pitchFamily="34" charset="0"/>
              <a:buBlip>
                <a:blip r:embed="rId3"/>
              </a:buBlip>
            </a:pPr>
            <a:r>
              <a:rPr lang="pl-PL" dirty="0"/>
              <a:t>Wersja bezpłatna nie zawiera opcji edycji tekstu czy dodawania własnych obrazów</a:t>
            </a:r>
          </a:p>
          <a:p>
            <a:pPr algn="just">
              <a:spcAft>
                <a:spcPts val="600"/>
              </a:spcAft>
              <a:buFont typeface="Lucida Sans Unicode" pitchFamily="34" charset="0"/>
              <a:buBlip>
                <a:blip r:embed="rId3"/>
              </a:buBlip>
            </a:pPr>
            <a:r>
              <a:rPr lang="pl-PL" dirty="0"/>
              <a:t>Wersja bezpłatna daje możliwość korzystania z bazy obrazów w aplikacji</a:t>
            </a:r>
          </a:p>
          <a:p>
            <a:pPr algn="just">
              <a:spcAft>
                <a:spcPts val="600"/>
              </a:spcAft>
              <a:buFont typeface="Lucida Sans Unicode" pitchFamily="34" charset="0"/>
              <a:buBlip>
                <a:blip r:embed="rId3"/>
              </a:buBlip>
            </a:pPr>
            <a:r>
              <a:rPr lang="pl-PL" dirty="0"/>
              <a:t>Tworzenie wykresów – do maksymalnie ośmiu oznaczeń</a:t>
            </a:r>
          </a:p>
          <a:p>
            <a:pPr algn="just">
              <a:spcAft>
                <a:spcPts val="600"/>
              </a:spcAft>
              <a:buFont typeface="Lucida Sans Unicode" pitchFamily="34" charset="0"/>
              <a:buBlip>
                <a:blip r:embed="rId3"/>
              </a:buBlip>
            </a:pPr>
            <a:r>
              <a:rPr lang="pl-PL" dirty="0"/>
              <a:t>Automatyczne zapisywanie wyników pracy – bez kliknięcia stwórz, zestaw zapisany jest jako szkic i dostępny na stronie głównej, w rubryce ostatnia aktywność</a:t>
            </a:r>
          </a:p>
        </p:txBody>
      </p:sp>
      <p:grpSp>
        <p:nvGrpSpPr>
          <p:cNvPr id="4" name="Group 3">
            <a:extLst>
              <a:ext uri="{FF2B5EF4-FFF2-40B4-BE49-F238E27FC236}">
                <a16:creationId xmlns:a16="http://schemas.microsoft.com/office/drawing/2014/main" id="{F0022411-F856-415F-8985-4479E23AA16B}"/>
              </a:ext>
            </a:extLst>
          </p:cNvPr>
          <p:cNvGrpSpPr/>
          <p:nvPr/>
        </p:nvGrpSpPr>
        <p:grpSpPr>
          <a:xfrm>
            <a:off x="311879" y="1604949"/>
            <a:ext cx="647934" cy="409611"/>
            <a:chOff x="1164363" y="1586075"/>
            <a:chExt cx="647934" cy="409611"/>
          </a:xfrm>
        </p:grpSpPr>
        <p:sp>
          <p:nvSpPr>
            <p:cNvPr id="10" name="Arrow: Down 9">
              <a:extLst>
                <a:ext uri="{FF2B5EF4-FFF2-40B4-BE49-F238E27FC236}">
                  <a16:creationId xmlns:a16="http://schemas.microsoft.com/office/drawing/2014/main" id="{0FD9D1AE-FAC3-4666-98B6-327E9D522A54}"/>
                </a:ext>
              </a:extLst>
            </p:cNvPr>
            <p:cNvSpPr/>
            <p:nvPr/>
          </p:nvSpPr>
          <p:spPr>
            <a:xfrm>
              <a:off x="1322216" y="1813999"/>
              <a:ext cx="288032" cy="18168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20F032-111E-4A3C-B2C5-B43DF2ED8095}"/>
                </a:ext>
              </a:extLst>
            </p:cNvPr>
            <p:cNvSpPr txBox="1"/>
            <p:nvPr/>
          </p:nvSpPr>
          <p:spPr>
            <a:xfrm>
              <a:off x="1164363" y="1586075"/>
              <a:ext cx="647934" cy="246221"/>
            </a:xfrm>
            <a:prstGeom prst="rect">
              <a:avLst/>
            </a:prstGeom>
            <a:noFill/>
          </p:spPr>
          <p:txBody>
            <a:bodyPr wrap="none" rtlCol="0">
              <a:spAutoFit/>
            </a:bodyPr>
            <a:lstStyle/>
            <a:p>
              <a:r>
                <a:rPr lang="pl-PL" sz="1000" b="1" dirty="0">
                  <a:solidFill>
                    <a:srgbClr val="FF0000"/>
                  </a:solidFill>
                </a:rPr>
                <a:t>nazwa</a:t>
              </a:r>
              <a:endParaRPr lang="en-US" sz="1000" b="1" dirty="0">
                <a:solidFill>
                  <a:srgbClr val="FF0000"/>
                </a:solidFill>
              </a:endParaRPr>
            </a:p>
          </p:txBody>
        </p:sp>
      </p:grpSp>
      <p:sp>
        <p:nvSpPr>
          <p:cNvPr id="19" name="Oval 18">
            <a:extLst>
              <a:ext uri="{FF2B5EF4-FFF2-40B4-BE49-F238E27FC236}">
                <a16:creationId xmlns:a16="http://schemas.microsoft.com/office/drawing/2014/main" id="{C33D453D-9079-472C-B66D-11B6ED3EA72C}"/>
              </a:ext>
            </a:extLst>
          </p:cNvPr>
          <p:cNvSpPr/>
          <p:nvPr/>
        </p:nvSpPr>
        <p:spPr>
          <a:xfrm>
            <a:off x="4788024" y="1461433"/>
            <a:ext cx="720080" cy="246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BC121FF-3F9E-4B3A-8176-28AA148CFAB5}"/>
              </a:ext>
            </a:extLst>
          </p:cNvPr>
          <p:cNvGrpSpPr/>
          <p:nvPr/>
        </p:nvGrpSpPr>
        <p:grpSpPr>
          <a:xfrm>
            <a:off x="319822" y="2861523"/>
            <a:ext cx="1831561" cy="400110"/>
            <a:chOff x="319822" y="2861523"/>
            <a:chExt cx="1831561" cy="400110"/>
          </a:xfrm>
        </p:grpSpPr>
        <p:sp>
          <p:nvSpPr>
            <p:cNvPr id="22" name="TextBox 21">
              <a:extLst>
                <a:ext uri="{FF2B5EF4-FFF2-40B4-BE49-F238E27FC236}">
                  <a16:creationId xmlns:a16="http://schemas.microsoft.com/office/drawing/2014/main" id="{8D87D0D4-545C-4029-A6B8-F79DC220D7E4}"/>
                </a:ext>
              </a:extLst>
            </p:cNvPr>
            <p:cNvSpPr txBox="1"/>
            <p:nvPr/>
          </p:nvSpPr>
          <p:spPr>
            <a:xfrm>
              <a:off x="319822" y="2861523"/>
              <a:ext cx="1723549" cy="400110"/>
            </a:xfrm>
            <a:prstGeom prst="rect">
              <a:avLst/>
            </a:prstGeom>
            <a:noFill/>
          </p:spPr>
          <p:txBody>
            <a:bodyPr wrap="none" rtlCol="0">
              <a:spAutoFit/>
            </a:bodyPr>
            <a:lstStyle/>
            <a:p>
              <a:r>
                <a:rPr lang="pl-PL" sz="1000" b="1" dirty="0">
                  <a:solidFill>
                    <a:srgbClr val="FF0000"/>
                  </a:solidFill>
                </a:rPr>
                <a:t>tworzenie wykresów</a:t>
              </a:r>
            </a:p>
            <a:p>
              <a:r>
                <a:rPr lang="pl-PL" sz="1000" b="1" dirty="0">
                  <a:solidFill>
                    <a:srgbClr val="FF0000"/>
                  </a:solidFill>
                </a:rPr>
                <a:t>opcja limitowana</a:t>
              </a:r>
              <a:endParaRPr lang="en-US" sz="1000" b="1" dirty="0">
                <a:solidFill>
                  <a:srgbClr val="FF0000"/>
                </a:solidFill>
              </a:endParaRPr>
            </a:p>
          </p:txBody>
        </p:sp>
        <p:sp>
          <p:nvSpPr>
            <p:cNvPr id="21" name="Arrow: Down 20">
              <a:extLst>
                <a:ext uri="{FF2B5EF4-FFF2-40B4-BE49-F238E27FC236}">
                  <a16:creationId xmlns:a16="http://schemas.microsoft.com/office/drawing/2014/main" id="{7D3CF64F-31CA-4911-9057-C7AE906B4810}"/>
                </a:ext>
              </a:extLst>
            </p:cNvPr>
            <p:cNvSpPr/>
            <p:nvPr/>
          </p:nvSpPr>
          <p:spPr>
            <a:xfrm rot="16200000">
              <a:off x="1899355" y="2971766"/>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2B97B57D-9D50-4F46-B149-E43876486264}"/>
              </a:ext>
            </a:extLst>
          </p:cNvPr>
          <p:cNvGrpSpPr/>
          <p:nvPr/>
        </p:nvGrpSpPr>
        <p:grpSpPr>
          <a:xfrm>
            <a:off x="4421578" y="2682802"/>
            <a:ext cx="1244991" cy="561153"/>
            <a:chOff x="4421578" y="2682802"/>
            <a:chExt cx="1244991" cy="561153"/>
          </a:xfrm>
        </p:grpSpPr>
        <p:sp>
          <p:nvSpPr>
            <p:cNvPr id="25" name="Arrow: Down 24">
              <a:extLst>
                <a:ext uri="{FF2B5EF4-FFF2-40B4-BE49-F238E27FC236}">
                  <a16:creationId xmlns:a16="http://schemas.microsoft.com/office/drawing/2014/main" id="{E84077B3-E1AB-46ED-ABC9-7AB6823B8B58}"/>
                </a:ext>
              </a:extLst>
            </p:cNvPr>
            <p:cNvSpPr/>
            <p:nvPr/>
          </p:nvSpPr>
          <p:spPr>
            <a:xfrm rot="10800000">
              <a:off x="4932040" y="2682802"/>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59240CA-2B69-4209-90C5-434E0D34DB59}"/>
                </a:ext>
              </a:extLst>
            </p:cNvPr>
            <p:cNvSpPr txBox="1"/>
            <p:nvPr/>
          </p:nvSpPr>
          <p:spPr>
            <a:xfrm>
              <a:off x="4421578" y="2843845"/>
              <a:ext cx="1244991" cy="400110"/>
            </a:xfrm>
            <a:prstGeom prst="rect">
              <a:avLst/>
            </a:prstGeom>
            <a:noFill/>
          </p:spPr>
          <p:txBody>
            <a:bodyPr wrap="square" rtlCol="0">
              <a:spAutoFit/>
            </a:bodyPr>
            <a:lstStyle/>
            <a:p>
              <a:r>
                <a:rPr lang="pl-PL" sz="1000" b="1" dirty="0">
                  <a:solidFill>
                    <a:srgbClr val="FF0000"/>
                  </a:solidFill>
                </a:rPr>
                <a:t>zamiana pojęć z definicjami</a:t>
              </a:r>
              <a:endParaRPr lang="en-US" sz="1000" b="1" dirty="0">
                <a:solidFill>
                  <a:srgbClr val="FF0000"/>
                </a:solidFill>
              </a:endParaRPr>
            </a:p>
          </p:txBody>
        </p:sp>
      </p:grpSp>
      <p:sp>
        <p:nvSpPr>
          <p:cNvPr id="28" name="Oval 27">
            <a:extLst>
              <a:ext uri="{FF2B5EF4-FFF2-40B4-BE49-F238E27FC236}">
                <a16:creationId xmlns:a16="http://schemas.microsoft.com/office/drawing/2014/main" id="{D56DB67C-E561-4CD8-8435-CFA5861AAABA}"/>
              </a:ext>
            </a:extLst>
          </p:cNvPr>
          <p:cNvSpPr/>
          <p:nvPr/>
        </p:nvSpPr>
        <p:spPr>
          <a:xfrm>
            <a:off x="101894" y="2434500"/>
            <a:ext cx="1445770" cy="26363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36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CD6DDF-0FE4-4476-B735-F2EAC4AB4490}"/>
              </a:ext>
            </a:extLst>
          </p:cNvPr>
          <p:cNvPicPr>
            <a:picLocks noChangeAspect="1"/>
          </p:cNvPicPr>
          <p:nvPr/>
        </p:nvPicPr>
        <p:blipFill>
          <a:blip r:embed="rId2"/>
          <a:stretch>
            <a:fillRect/>
          </a:stretch>
        </p:blipFill>
        <p:spPr>
          <a:xfrm>
            <a:off x="3014625" y="1130712"/>
            <a:ext cx="5954477" cy="2882075"/>
          </a:xfrm>
          <a:prstGeom prst="rect">
            <a:avLst/>
          </a:prstGeom>
        </p:spPr>
      </p:pic>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16</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Tworzenie własnych quizów</a:t>
            </a:r>
            <a:br>
              <a:rPr lang="en-US" dirty="0"/>
            </a:br>
            <a:r>
              <a:rPr lang="pl-PL" sz="1800" b="0" dirty="0"/>
              <a:t>Jak być kreatywnym w aplikacji?</a:t>
            </a:r>
            <a:endParaRPr lang="en-US" dirty="0"/>
          </a:p>
        </p:txBody>
      </p:sp>
      <p:sp>
        <p:nvSpPr>
          <p:cNvPr id="8" name="Oval 7">
            <a:extLst>
              <a:ext uri="{FF2B5EF4-FFF2-40B4-BE49-F238E27FC236}">
                <a16:creationId xmlns:a16="http://schemas.microsoft.com/office/drawing/2014/main" id="{D125E620-0A52-46B1-82E3-D408BA05CA4A}"/>
              </a:ext>
            </a:extLst>
          </p:cNvPr>
          <p:cNvSpPr/>
          <p:nvPr/>
        </p:nvSpPr>
        <p:spPr>
          <a:xfrm>
            <a:off x="3014625" y="3579862"/>
            <a:ext cx="720080" cy="246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F182127-9744-42F3-8684-3F3AE7A1CA1F}"/>
              </a:ext>
            </a:extLst>
          </p:cNvPr>
          <p:cNvGrpSpPr/>
          <p:nvPr/>
        </p:nvGrpSpPr>
        <p:grpSpPr>
          <a:xfrm>
            <a:off x="4048013" y="2561895"/>
            <a:ext cx="966931" cy="433207"/>
            <a:chOff x="3586164" y="2061145"/>
            <a:chExt cx="966931" cy="433207"/>
          </a:xfrm>
        </p:grpSpPr>
        <p:sp>
          <p:nvSpPr>
            <p:cNvPr id="11" name="Arrow: Down 10">
              <a:extLst>
                <a:ext uri="{FF2B5EF4-FFF2-40B4-BE49-F238E27FC236}">
                  <a16:creationId xmlns:a16="http://schemas.microsoft.com/office/drawing/2014/main" id="{9FAA1351-C705-49CB-9F0D-0B769402F79B}"/>
                </a:ext>
              </a:extLst>
            </p:cNvPr>
            <p:cNvSpPr/>
            <p:nvPr/>
          </p:nvSpPr>
          <p:spPr>
            <a:xfrm>
              <a:off x="3925614" y="2278328"/>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999297-2104-4911-A10F-4938BF8EC195}"/>
                </a:ext>
              </a:extLst>
            </p:cNvPr>
            <p:cNvSpPr txBox="1"/>
            <p:nvPr/>
          </p:nvSpPr>
          <p:spPr>
            <a:xfrm>
              <a:off x="3586164" y="2061145"/>
              <a:ext cx="966931" cy="246221"/>
            </a:xfrm>
            <a:prstGeom prst="rect">
              <a:avLst/>
            </a:prstGeom>
            <a:noFill/>
          </p:spPr>
          <p:txBody>
            <a:bodyPr wrap="none" rtlCol="0">
              <a:spAutoFit/>
            </a:bodyPr>
            <a:lstStyle/>
            <a:p>
              <a:r>
                <a:rPr lang="pl-PL" sz="1000" b="1" dirty="0">
                  <a:solidFill>
                    <a:srgbClr val="FF0000"/>
                  </a:solidFill>
                </a:rPr>
                <a:t>ustawienia</a:t>
              </a:r>
              <a:endParaRPr lang="en-US" sz="1000" b="1" dirty="0">
                <a:solidFill>
                  <a:srgbClr val="FF0000"/>
                </a:solidFill>
              </a:endParaRPr>
            </a:p>
          </p:txBody>
        </p:sp>
      </p:gr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113292" y="1462543"/>
            <a:ext cx="2879070" cy="2068840"/>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Opcja importowania</a:t>
            </a:r>
          </a:p>
          <a:p>
            <a:pPr algn="just">
              <a:spcAft>
                <a:spcPts val="600"/>
              </a:spcAft>
              <a:buFont typeface="Lucida Sans Unicode" pitchFamily="34" charset="0"/>
              <a:buBlip>
                <a:blip r:embed="rId3"/>
              </a:buBlip>
            </a:pPr>
            <a:r>
              <a:rPr lang="pl-PL" dirty="0"/>
              <a:t>Quizlet pozwala na import plików MS Word, MS Excel i innych</a:t>
            </a:r>
          </a:p>
          <a:p>
            <a:pPr algn="just">
              <a:spcAft>
                <a:spcPts val="600"/>
              </a:spcAft>
              <a:buFont typeface="Lucida Sans Unicode" pitchFamily="34" charset="0"/>
              <a:buBlip>
                <a:blip r:embed="rId3"/>
              </a:buBlip>
            </a:pPr>
            <a:r>
              <a:rPr lang="pl-PL" dirty="0"/>
              <a:t>Ważne jest określenie separatorów – między pojęciem a definicją oraz między poszczególnymi fiszkami</a:t>
            </a:r>
          </a:p>
        </p:txBody>
      </p:sp>
      <p:grpSp>
        <p:nvGrpSpPr>
          <p:cNvPr id="4" name="Group 3">
            <a:extLst>
              <a:ext uri="{FF2B5EF4-FFF2-40B4-BE49-F238E27FC236}">
                <a16:creationId xmlns:a16="http://schemas.microsoft.com/office/drawing/2014/main" id="{F0022411-F856-415F-8985-4479E23AA16B}"/>
              </a:ext>
            </a:extLst>
          </p:cNvPr>
          <p:cNvGrpSpPr/>
          <p:nvPr/>
        </p:nvGrpSpPr>
        <p:grpSpPr>
          <a:xfrm>
            <a:off x="5954095" y="1203155"/>
            <a:ext cx="2161169" cy="412851"/>
            <a:chOff x="529663" y="1582835"/>
            <a:chExt cx="2161169" cy="412851"/>
          </a:xfrm>
        </p:grpSpPr>
        <p:sp>
          <p:nvSpPr>
            <p:cNvPr id="10" name="Arrow: Down 9">
              <a:extLst>
                <a:ext uri="{FF2B5EF4-FFF2-40B4-BE49-F238E27FC236}">
                  <a16:creationId xmlns:a16="http://schemas.microsoft.com/office/drawing/2014/main" id="{0FD9D1AE-FAC3-4666-98B6-327E9D522A54}"/>
                </a:ext>
              </a:extLst>
            </p:cNvPr>
            <p:cNvSpPr/>
            <p:nvPr/>
          </p:nvSpPr>
          <p:spPr>
            <a:xfrm>
              <a:off x="1322216" y="1813999"/>
              <a:ext cx="288032" cy="18168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20F032-111E-4A3C-B2C5-B43DF2ED8095}"/>
                </a:ext>
              </a:extLst>
            </p:cNvPr>
            <p:cNvSpPr txBox="1"/>
            <p:nvPr/>
          </p:nvSpPr>
          <p:spPr>
            <a:xfrm>
              <a:off x="529663" y="1582835"/>
              <a:ext cx="2161169" cy="246221"/>
            </a:xfrm>
            <a:prstGeom prst="rect">
              <a:avLst/>
            </a:prstGeom>
            <a:noFill/>
          </p:spPr>
          <p:txBody>
            <a:bodyPr wrap="none" rtlCol="0">
              <a:spAutoFit/>
            </a:bodyPr>
            <a:lstStyle/>
            <a:p>
              <a:r>
                <a:rPr lang="pl-PL" sz="1000" b="1" dirty="0">
                  <a:solidFill>
                    <a:srgbClr val="FF0000"/>
                  </a:solidFill>
                </a:rPr>
                <a:t>wklejamy treść dokumentu</a:t>
              </a:r>
              <a:endParaRPr lang="en-US" sz="1000" b="1" dirty="0">
                <a:solidFill>
                  <a:srgbClr val="FF0000"/>
                </a:solidFill>
              </a:endParaRPr>
            </a:p>
          </p:txBody>
        </p:sp>
      </p:grpSp>
      <p:sp>
        <p:nvSpPr>
          <p:cNvPr id="19" name="Oval 18">
            <a:extLst>
              <a:ext uri="{FF2B5EF4-FFF2-40B4-BE49-F238E27FC236}">
                <a16:creationId xmlns:a16="http://schemas.microsoft.com/office/drawing/2014/main" id="{C33D453D-9079-472C-B66D-11B6ED3EA72C}"/>
              </a:ext>
            </a:extLst>
          </p:cNvPr>
          <p:cNvSpPr/>
          <p:nvPr/>
        </p:nvSpPr>
        <p:spPr>
          <a:xfrm>
            <a:off x="7599092" y="2833556"/>
            <a:ext cx="1225085" cy="4280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3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4F7BA7-5A0A-484A-8A21-380386B61879}"/>
              </a:ext>
            </a:extLst>
          </p:cNvPr>
          <p:cNvPicPr>
            <a:picLocks noChangeAspect="1"/>
          </p:cNvPicPr>
          <p:nvPr/>
        </p:nvPicPr>
        <p:blipFill>
          <a:blip r:embed="rId2"/>
          <a:stretch>
            <a:fillRect/>
          </a:stretch>
        </p:blipFill>
        <p:spPr>
          <a:xfrm>
            <a:off x="5539519" y="1177769"/>
            <a:ext cx="3490574" cy="2787962"/>
          </a:xfrm>
          <a:prstGeom prst="rect">
            <a:avLst/>
          </a:prstGeom>
        </p:spPr>
      </p:pic>
      <p:pic>
        <p:nvPicPr>
          <p:cNvPr id="12" name="Picture 11">
            <a:extLst>
              <a:ext uri="{FF2B5EF4-FFF2-40B4-BE49-F238E27FC236}">
                <a16:creationId xmlns:a16="http://schemas.microsoft.com/office/drawing/2014/main" id="{8E5E5B9C-ADC5-4DFD-B570-1F8F882F6CF1}"/>
              </a:ext>
            </a:extLst>
          </p:cNvPr>
          <p:cNvPicPr>
            <a:picLocks noChangeAspect="1"/>
          </p:cNvPicPr>
          <p:nvPr/>
        </p:nvPicPr>
        <p:blipFill>
          <a:blip r:embed="rId3"/>
          <a:stretch>
            <a:fillRect/>
          </a:stretch>
        </p:blipFill>
        <p:spPr>
          <a:xfrm>
            <a:off x="460625" y="2561990"/>
            <a:ext cx="2789216" cy="1761306"/>
          </a:xfrm>
          <a:prstGeom prst="rect">
            <a:avLst/>
          </a:prstGeom>
        </p:spPr>
      </p:pic>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17</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Tworzenie własnych quizów</a:t>
            </a:r>
            <a:br>
              <a:rPr lang="en-US" dirty="0"/>
            </a:br>
            <a:r>
              <a:rPr lang="pl-PL" sz="1800" b="0" dirty="0"/>
              <a:t>Jak być kreatywnym w aplikacji?</a:t>
            </a:r>
            <a:endParaRPr lang="en-US" dirty="0"/>
          </a:p>
        </p:txBody>
      </p:sp>
      <p:sp>
        <p:nvSpPr>
          <p:cNvPr id="8" name="Oval 7">
            <a:extLst>
              <a:ext uri="{FF2B5EF4-FFF2-40B4-BE49-F238E27FC236}">
                <a16:creationId xmlns:a16="http://schemas.microsoft.com/office/drawing/2014/main" id="{D125E620-0A52-46B1-82E3-D408BA05CA4A}"/>
              </a:ext>
            </a:extLst>
          </p:cNvPr>
          <p:cNvSpPr/>
          <p:nvPr/>
        </p:nvSpPr>
        <p:spPr>
          <a:xfrm>
            <a:off x="5503736" y="1959104"/>
            <a:ext cx="277772"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4DAF992-4BE0-4D81-818D-60BAE845B5E0}"/>
              </a:ext>
            </a:extLst>
          </p:cNvPr>
          <p:cNvGrpSpPr/>
          <p:nvPr/>
        </p:nvGrpSpPr>
        <p:grpSpPr>
          <a:xfrm>
            <a:off x="3249840" y="3277741"/>
            <a:ext cx="1668877" cy="288032"/>
            <a:chOff x="2903123" y="3271195"/>
            <a:chExt cx="1668877" cy="288032"/>
          </a:xfrm>
        </p:grpSpPr>
        <p:sp>
          <p:nvSpPr>
            <p:cNvPr id="11" name="Arrow: Down 10">
              <a:extLst>
                <a:ext uri="{FF2B5EF4-FFF2-40B4-BE49-F238E27FC236}">
                  <a16:creationId xmlns:a16="http://schemas.microsoft.com/office/drawing/2014/main" id="{9FAA1351-C705-49CB-9F0D-0B769402F79B}"/>
                </a:ext>
              </a:extLst>
            </p:cNvPr>
            <p:cNvSpPr/>
            <p:nvPr/>
          </p:nvSpPr>
          <p:spPr>
            <a:xfrm rot="5400000">
              <a:off x="2867119" y="3307199"/>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999297-2104-4911-A10F-4938BF8EC195}"/>
                </a:ext>
              </a:extLst>
            </p:cNvPr>
            <p:cNvSpPr txBox="1"/>
            <p:nvPr/>
          </p:nvSpPr>
          <p:spPr>
            <a:xfrm>
              <a:off x="3108138" y="3292100"/>
              <a:ext cx="1463862" cy="246221"/>
            </a:xfrm>
            <a:prstGeom prst="rect">
              <a:avLst/>
            </a:prstGeom>
            <a:noFill/>
          </p:spPr>
          <p:txBody>
            <a:bodyPr wrap="none" rtlCol="0">
              <a:spAutoFit/>
            </a:bodyPr>
            <a:lstStyle/>
            <a:p>
              <a:r>
                <a:rPr lang="pl-PL" sz="1000" b="1" dirty="0">
                  <a:solidFill>
                    <a:srgbClr val="FF0000"/>
                  </a:solidFill>
                </a:rPr>
                <a:t>przykład wykresu</a:t>
              </a:r>
              <a:endParaRPr lang="en-US" sz="1000" b="1" dirty="0">
                <a:solidFill>
                  <a:srgbClr val="FF0000"/>
                </a:solidFill>
              </a:endParaRPr>
            </a:p>
          </p:txBody>
        </p:sp>
      </p:gr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133236" y="963035"/>
            <a:ext cx="5370500" cy="2208162"/>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Opcja wykresu</a:t>
            </a:r>
          </a:p>
          <a:p>
            <a:pPr algn="just">
              <a:spcAft>
                <a:spcPts val="600"/>
              </a:spcAft>
              <a:buFont typeface="Lucida Sans Unicode" pitchFamily="34" charset="0"/>
              <a:buBlip>
                <a:blip r:embed="rId4"/>
              </a:buBlip>
            </a:pPr>
            <a:r>
              <a:rPr lang="pl-PL" dirty="0"/>
              <a:t>Limitowana w wersji bezpłatnej do ośmiu zaznaczeń</a:t>
            </a:r>
          </a:p>
          <a:p>
            <a:pPr algn="just">
              <a:spcAft>
                <a:spcPts val="600"/>
              </a:spcAft>
              <a:buFont typeface="Lucida Sans Unicode" pitchFamily="34" charset="0"/>
              <a:buBlip>
                <a:blip r:embed="rId4"/>
              </a:buBlip>
            </a:pPr>
            <a:r>
              <a:rPr lang="pl-PL" dirty="0"/>
              <a:t>Zestaw możezawierać więcej fiszek, a tylko osiem może być połączonych z obrazem</a:t>
            </a:r>
          </a:p>
          <a:p>
            <a:pPr algn="just">
              <a:spcAft>
                <a:spcPts val="600"/>
              </a:spcAft>
              <a:buBlip>
                <a:blip r:embed="rId4"/>
              </a:buBlip>
            </a:pPr>
            <a:r>
              <a:rPr lang="pl-PL" dirty="0"/>
              <a:t>Materiały pomocnicze do tworzenia wykresów (w tym filmy) </a:t>
            </a:r>
            <a:r>
              <a:rPr lang="en-US" dirty="0">
                <a:hlinkClick r:id="rId5"/>
              </a:rPr>
              <a:t>https://quizlet.com/pl/features/diagrams</a:t>
            </a:r>
            <a:endParaRPr lang="pl-PL" dirty="0"/>
          </a:p>
        </p:txBody>
      </p:sp>
    </p:spTree>
    <p:extLst>
      <p:ext uri="{BB962C8B-B14F-4D97-AF65-F5344CB8AC3E}">
        <p14:creationId xmlns:p14="http://schemas.microsoft.com/office/powerpoint/2010/main" val="294607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837BD-4E4E-41B3-BE8B-050DBA7573AD}"/>
              </a:ext>
            </a:extLst>
          </p:cNvPr>
          <p:cNvSpPr>
            <a:spLocks noGrp="1"/>
          </p:cNvSpPr>
          <p:nvPr>
            <p:ph type="title"/>
          </p:nvPr>
        </p:nvSpPr>
        <p:spPr/>
        <p:txBody>
          <a:bodyPr/>
          <a:lstStyle/>
          <a:p>
            <a:r>
              <a:rPr lang="pl-PL" dirty="0"/>
              <a:t>Dostępne funkcje</a:t>
            </a:r>
            <a:endParaRPr lang="en-US" dirty="0"/>
          </a:p>
        </p:txBody>
      </p:sp>
    </p:spTree>
    <p:extLst>
      <p:ext uri="{BB962C8B-B14F-4D97-AF65-F5344CB8AC3E}">
        <p14:creationId xmlns:p14="http://schemas.microsoft.com/office/powerpoint/2010/main" val="237798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AD68811-3A1B-4D74-B8EF-ED957201C331}"/>
              </a:ext>
            </a:extLst>
          </p:cNvPr>
          <p:cNvPicPr>
            <a:picLocks noChangeAspect="1"/>
          </p:cNvPicPr>
          <p:nvPr/>
        </p:nvPicPr>
        <p:blipFill>
          <a:blip r:embed="rId2"/>
          <a:stretch>
            <a:fillRect/>
          </a:stretch>
        </p:blipFill>
        <p:spPr>
          <a:xfrm>
            <a:off x="112206" y="1024542"/>
            <a:ext cx="1371600" cy="3171825"/>
          </a:xfrm>
          <a:prstGeom prst="rect">
            <a:avLst/>
          </a:prstGeom>
        </p:spPr>
      </p:pic>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19</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Dostępne funkcje</a:t>
            </a:r>
            <a:br>
              <a:rPr lang="en-US" dirty="0"/>
            </a:br>
            <a:r>
              <a:rPr lang="pl-PL" sz="1800" b="0" dirty="0"/>
              <a:t>Jak atrakcyjnie nauczać i sprawdzać wiedzę?</a:t>
            </a:r>
            <a:endParaRPr lang="en-US" dirty="0"/>
          </a:p>
        </p:txBody>
      </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1288206" y="1271713"/>
            <a:ext cx="4022072" cy="321206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Opcje nauki</a:t>
            </a:r>
          </a:p>
          <a:p>
            <a:pPr algn="just">
              <a:spcAft>
                <a:spcPts val="600"/>
              </a:spcAft>
              <a:buFont typeface="Lucida Sans Unicode" pitchFamily="34" charset="0"/>
              <a:buBlip>
                <a:blip r:embed="rId3"/>
              </a:buBlip>
            </a:pPr>
            <a:r>
              <a:rPr lang="pl-PL" dirty="0"/>
              <a:t>Fiszki – pokazuje się pojęcie, a po kliknięciu na fiszkę powiązana z nim definicja</a:t>
            </a:r>
          </a:p>
          <a:p>
            <a:pPr algn="just">
              <a:spcAft>
                <a:spcPts val="600"/>
              </a:spcAft>
              <a:buFont typeface="Lucida Sans Unicode" pitchFamily="34" charset="0"/>
              <a:buBlip>
                <a:blip r:embed="rId3"/>
              </a:buBlip>
            </a:pPr>
            <a:r>
              <a:rPr lang="pl-PL" dirty="0"/>
              <a:t>Ucz się – test wyboru, przyporządkowujemy pojęcie do definicji</a:t>
            </a:r>
          </a:p>
          <a:p>
            <a:pPr algn="just">
              <a:spcAft>
                <a:spcPts val="600"/>
              </a:spcAft>
              <a:buBlip>
                <a:blip r:embed="rId3"/>
              </a:buBlip>
            </a:pPr>
            <a:r>
              <a:rPr lang="pl-PL" dirty="0"/>
              <a:t>Pisanie – samodzielnie wpisujemy pojęcia do podanych definicji</a:t>
            </a:r>
          </a:p>
          <a:p>
            <a:pPr algn="just">
              <a:spcAft>
                <a:spcPts val="600"/>
              </a:spcAft>
              <a:buFont typeface="Lucida Sans Unicode" pitchFamily="34" charset="0"/>
              <a:buBlip>
                <a:blip r:embed="rId3"/>
              </a:buBlip>
            </a:pPr>
            <a:r>
              <a:rPr lang="pl-PL" dirty="0"/>
              <a:t>Ćwiczenie – wpisywanie pojęccia, które usłyszymy, dobre do nauki języków obcych</a:t>
            </a:r>
          </a:p>
          <a:p>
            <a:pPr algn="just">
              <a:spcAft>
                <a:spcPts val="600"/>
              </a:spcAft>
              <a:buFont typeface="Lucida Sans Unicode" pitchFamily="34" charset="0"/>
              <a:buBlip>
                <a:blip r:embed="rId3"/>
              </a:buBlip>
            </a:pPr>
            <a:r>
              <a:rPr lang="pl-PL" dirty="0"/>
              <a:t>Test – uzupełniamy test składający się z różnego typu pytań (pytania otwarte, dopasowania, wielokrotnego wyboru, prawda czy fałsz</a:t>
            </a:r>
          </a:p>
        </p:txBody>
      </p:sp>
      <p:grpSp>
        <p:nvGrpSpPr>
          <p:cNvPr id="17" name="Group 16">
            <a:extLst>
              <a:ext uri="{FF2B5EF4-FFF2-40B4-BE49-F238E27FC236}">
                <a16:creationId xmlns:a16="http://schemas.microsoft.com/office/drawing/2014/main" id="{2631091C-F405-401D-A01C-C174A1910E38}"/>
              </a:ext>
            </a:extLst>
          </p:cNvPr>
          <p:cNvGrpSpPr/>
          <p:nvPr/>
        </p:nvGrpSpPr>
        <p:grpSpPr>
          <a:xfrm>
            <a:off x="5310278" y="960199"/>
            <a:ext cx="3353679" cy="1774743"/>
            <a:chOff x="58358" y="906923"/>
            <a:chExt cx="3353679" cy="1774743"/>
          </a:xfrm>
        </p:grpSpPr>
        <p:pic>
          <p:nvPicPr>
            <p:cNvPr id="6" name="Picture 5">
              <a:extLst>
                <a:ext uri="{FF2B5EF4-FFF2-40B4-BE49-F238E27FC236}">
                  <a16:creationId xmlns:a16="http://schemas.microsoft.com/office/drawing/2014/main" id="{11A366DC-0A4B-4381-9434-0C85FF465C8B}"/>
                </a:ext>
              </a:extLst>
            </p:cNvPr>
            <p:cNvPicPr>
              <a:picLocks noChangeAspect="1"/>
            </p:cNvPicPr>
            <p:nvPr/>
          </p:nvPicPr>
          <p:blipFill>
            <a:blip r:embed="rId4"/>
            <a:stretch>
              <a:fillRect/>
            </a:stretch>
          </p:blipFill>
          <p:spPr>
            <a:xfrm>
              <a:off x="58358" y="1108582"/>
              <a:ext cx="3289176" cy="1573084"/>
            </a:xfrm>
            <a:prstGeom prst="rect">
              <a:avLst/>
            </a:prstGeom>
          </p:spPr>
        </p:pic>
        <p:sp>
          <p:nvSpPr>
            <p:cNvPr id="8" name="Oval 7">
              <a:extLst>
                <a:ext uri="{FF2B5EF4-FFF2-40B4-BE49-F238E27FC236}">
                  <a16:creationId xmlns:a16="http://schemas.microsoft.com/office/drawing/2014/main" id="{D125E620-0A52-46B1-82E3-D408BA05CA4A}"/>
                </a:ext>
              </a:extLst>
            </p:cNvPr>
            <p:cNvSpPr/>
            <p:nvPr/>
          </p:nvSpPr>
          <p:spPr>
            <a:xfrm>
              <a:off x="2808865" y="1123524"/>
              <a:ext cx="188518" cy="2314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20F032-111E-4A3C-B2C5-B43DF2ED8095}"/>
                </a:ext>
              </a:extLst>
            </p:cNvPr>
            <p:cNvSpPr txBox="1"/>
            <p:nvPr/>
          </p:nvSpPr>
          <p:spPr>
            <a:xfrm>
              <a:off x="2041149" y="906923"/>
              <a:ext cx="1370888" cy="246221"/>
            </a:xfrm>
            <a:prstGeom prst="rect">
              <a:avLst/>
            </a:prstGeom>
            <a:noFill/>
          </p:spPr>
          <p:txBody>
            <a:bodyPr wrap="none" rtlCol="0">
              <a:spAutoFit/>
            </a:bodyPr>
            <a:lstStyle/>
            <a:p>
              <a:r>
                <a:rPr lang="pl-PL" sz="1000" b="1" dirty="0">
                  <a:solidFill>
                    <a:srgbClr val="FF0000"/>
                  </a:solidFill>
                </a:rPr>
                <a:t>onaczanie fiszek</a:t>
              </a:r>
              <a:endParaRPr lang="en-US" sz="1000" b="1" dirty="0">
                <a:solidFill>
                  <a:srgbClr val="FF0000"/>
                </a:solidFill>
              </a:endParaRPr>
            </a:p>
          </p:txBody>
        </p:sp>
      </p:grpSp>
      <p:sp>
        <p:nvSpPr>
          <p:cNvPr id="22" name="TextBox 21">
            <a:extLst>
              <a:ext uri="{FF2B5EF4-FFF2-40B4-BE49-F238E27FC236}">
                <a16:creationId xmlns:a16="http://schemas.microsoft.com/office/drawing/2014/main" id="{8D87D0D4-545C-4029-A6B8-F79DC220D7E4}"/>
              </a:ext>
            </a:extLst>
          </p:cNvPr>
          <p:cNvSpPr txBox="1"/>
          <p:nvPr/>
        </p:nvSpPr>
        <p:spPr>
          <a:xfrm>
            <a:off x="759208" y="1009371"/>
            <a:ext cx="1766830" cy="246221"/>
          </a:xfrm>
          <a:prstGeom prst="rect">
            <a:avLst/>
          </a:prstGeom>
          <a:noFill/>
        </p:spPr>
        <p:txBody>
          <a:bodyPr wrap="none" rtlCol="0">
            <a:spAutoFit/>
          </a:bodyPr>
          <a:lstStyle/>
          <a:p>
            <a:r>
              <a:rPr lang="pl-PL" sz="1000" b="1" dirty="0">
                <a:solidFill>
                  <a:srgbClr val="FF0000"/>
                </a:solidFill>
              </a:rPr>
              <a:t>panel boczny zestawu</a:t>
            </a:r>
            <a:endParaRPr lang="en-US" sz="1000" b="1" dirty="0">
              <a:solidFill>
                <a:srgbClr val="FF0000"/>
              </a:solidFill>
            </a:endParaRPr>
          </a:p>
        </p:txBody>
      </p:sp>
      <p:sp>
        <p:nvSpPr>
          <p:cNvPr id="29" name="Content Placeholder 1">
            <a:extLst>
              <a:ext uri="{FF2B5EF4-FFF2-40B4-BE49-F238E27FC236}">
                <a16:creationId xmlns:a16="http://schemas.microsoft.com/office/drawing/2014/main" id="{6DF0BDB5-AD26-4EAB-8E0C-5E5FAAB29F19}"/>
              </a:ext>
            </a:extLst>
          </p:cNvPr>
          <p:cNvSpPr txBox="1">
            <a:spLocks/>
          </p:cNvSpPr>
          <p:nvPr/>
        </p:nvSpPr>
        <p:spPr>
          <a:xfrm>
            <a:off x="6182756" y="2742932"/>
            <a:ext cx="2948555" cy="1476715"/>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Ustawienia zestawów</a:t>
            </a:r>
          </a:p>
          <a:p>
            <a:pPr algn="just">
              <a:spcAft>
                <a:spcPts val="600"/>
              </a:spcAft>
              <a:buFont typeface="Lucida Sans Unicode" pitchFamily="34" charset="0"/>
              <a:buBlip>
                <a:blip r:embed="rId3"/>
              </a:buBlip>
            </a:pPr>
            <a:r>
              <a:rPr lang="pl-PL" dirty="0"/>
              <a:t>Oznaczanie fiszek – umożliwia naukę tylko wybranych treści z zestawu</a:t>
            </a:r>
          </a:p>
          <a:p>
            <a:pPr algn="just">
              <a:spcAft>
                <a:spcPts val="600"/>
              </a:spcAft>
              <a:buFont typeface="Lucida Sans Unicode" pitchFamily="34" charset="0"/>
              <a:buBlip>
                <a:blip r:embed="rId3"/>
              </a:buBlip>
            </a:pPr>
            <a:r>
              <a:rPr lang="pl-PL" dirty="0"/>
              <a:t>Każda opcja do nauki czy gry daje możliwość indywidualnych ustawień</a:t>
            </a:r>
          </a:p>
        </p:txBody>
      </p:sp>
      <p:pic>
        <p:nvPicPr>
          <p:cNvPr id="20" name="Picture 19">
            <a:extLst>
              <a:ext uri="{FF2B5EF4-FFF2-40B4-BE49-F238E27FC236}">
                <a16:creationId xmlns:a16="http://schemas.microsoft.com/office/drawing/2014/main" id="{ACE665A5-1CDA-425E-8230-D299ACFD2D29}"/>
              </a:ext>
            </a:extLst>
          </p:cNvPr>
          <p:cNvPicPr>
            <a:picLocks noChangeAspect="1"/>
          </p:cNvPicPr>
          <p:nvPr/>
        </p:nvPicPr>
        <p:blipFill>
          <a:blip r:embed="rId5"/>
          <a:stretch>
            <a:fillRect/>
          </a:stretch>
        </p:blipFill>
        <p:spPr>
          <a:xfrm>
            <a:off x="5314956" y="3219822"/>
            <a:ext cx="867800" cy="509109"/>
          </a:xfrm>
          <a:prstGeom prst="rect">
            <a:avLst/>
          </a:prstGeom>
        </p:spPr>
      </p:pic>
      <p:sp>
        <p:nvSpPr>
          <p:cNvPr id="30" name="Oval 29">
            <a:extLst>
              <a:ext uri="{FF2B5EF4-FFF2-40B4-BE49-F238E27FC236}">
                <a16:creationId xmlns:a16="http://schemas.microsoft.com/office/drawing/2014/main" id="{B6482F19-B4E5-4DEE-A3EC-766158503BB4}"/>
              </a:ext>
            </a:extLst>
          </p:cNvPr>
          <p:cNvSpPr/>
          <p:nvPr/>
        </p:nvSpPr>
        <p:spPr>
          <a:xfrm>
            <a:off x="5158710" y="3121678"/>
            <a:ext cx="1163879" cy="7053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83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7FCFAC88-2870-41FF-BD6C-CA0CC9D0087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098983" y="1010718"/>
            <a:ext cx="1896307" cy="1448668"/>
          </a:xfrm>
          <a:prstGeom prst="rect">
            <a:avLst/>
          </a:prstGeom>
        </p:spPr>
      </p:pic>
      <p:sp>
        <p:nvSpPr>
          <p:cNvPr id="5" name="Content Placeholder 2"/>
          <p:cNvSpPr>
            <a:spLocks noGrp="1"/>
          </p:cNvSpPr>
          <p:nvPr>
            <p:ph idx="1"/>
          </p:nvPr>
        </p:nvSpPr>
        <p:spPr>
          <a:xfrm>
            <a:off x="214206" y="1923678"/>
            <a:ext cx="8927512" cy="2632297"/>
          </a:xfrm>
        </p:spPr>
        <p:txBody>
          <a:bodyPr>
            <a:normAutofit lnSpcReduction="10000"/>
          </a:bodyPr>
          <a:lstStyle/>
          <a:p>
            <a:pPr marL="228600" indent="-228600">
              <a:buClr>
                <a:srgbClr val="00A59C"/>
              </a:buClr>
              <a:buFont typeface="+mj-lt"/>
              <a:buAutoNum type="arabicPeriod"/>
            </a:pPr>
            <a:r>
              <a:rPr lang="pl-PL" sz="1800" b="1" dirty="0">
                <a:solidFill>
                  <a:srgbClr val="00A59C"/>
                </a:solidFill>
              </a:rPr>
              <a:t>Quizlet</a:t>
            </a:r>
            <a:r>
              <a:rPr lang="pl-PL" sz="1800" dirty="0"/>
              <a:t> – co to jest? </a:t>
            </a:r>
          </a:p>
          <a:p>
            <a:pPr marL="228600" indent="-228600">
              <a:buClr>
                <a:srgbClr val="00A59C"/>
              </a:buClr>
              <a:buFont typeface="+mj-lt"/>
              <a:buAutoNum type="arabicPeriod"/>
            </a:pPr>
            <a:r>
              <a:rPr lang="pl-PL" sz="1800" b="1" dirty="0">
                <a:solidFill>
                  <a:srgbClr val="00A59C"/>
                </a:solidFill>
              </a:rPr>
              <a:t>Licencja i regulamin </a:t>
            </a:r>
            <a:r>
              <a:rPr lang="pl-PL" sz="1800" dirty="0"/>
              <a:t>- jak być w zgodzie z zasadami?</a:t>
            </a:r>
          </a:p>
          <a:p>
            <a:pPr marL="228600" indent="-228600">
              <a:buClr>
                <a:srgbClr val="00A59C"/>
              </a:buClr>
              <a:buFont typeface="+mj-lt"/>
              <a:buAutoNum type="arabicPeriod"/>
            </a:pPr>
            <a:r>
              <a:rPr lang="pl-PL" sz="1800" b="1" dirty="0">
                <a:solidFill>
                  <a:srgbClr val="00A59C"/>
                </a:solidFill>
              </a:rPr>
              <a:t>Logowanie i ustawienia </a:t>
            </a:r>
            <a:r>
              <a:rPr lang="pl-PL" sz="1800" dirty="0"/>
              <a:t>– jak użytkować narzędzie świadomie?</a:t>
            </a:r>
          </a:p>
          <a:p>
            <a:pPr marL="228600" indent="-228600">
              <a:buClr>
                <a:srgbClr val="00A59C"/>
              </a:buClr>
              <a:buFont typeface="+mj-lt"/>
              <a:buAutoNum type="arabicPeriod"/>
            </a:pPr>
            <a:r>
              <a:rPr lang="pl-PL" sz="1800" b="1" dirty="0">
                <a:solidFill>
                  <a:srgbClr val="00A59C"/>
                </a:solidFill>
              </a:rPr>
              <a:t>Baza danych </a:t>
            </a:r>
            <a:r>
              <a:rPr lang="pl-PL" sz="1800" dirty="0"/>
              <a:t>– jak wyszukiwać materiały?</a:t>
            </a:r>
          </a:p>
          <a:p>
            <a:pPr marL="228600" indent="-228600">
              <a:buClr>
                <a:srgbClr val="00A59C"/>
              </a:buClr>
              <a:buFont typeface="+mj-lt"/>
              <a:buAutoNum type="arabicPeriod"/>
            </a:pPr>
            <a:r>
              <a:rPr lang="pl-PL" sz="1800" b="1" dirty="0">
                <a:solidFill>
                  <a:srgbClr val="00A59C"/>
                </a:solidFill>
              </a:rPr>
              <a:t>Tworzenie własnych quizów </a:t>
            </a:r>
            <a:r>
              <a:rPr lang="pl-PL" sz="1800" dirty="0"/>
              <a:t>– jak być kreatywnym w aplikacji?</a:t>
            </a:r>
          </a:p>
          <a:p>
            <a:pPr marL="228600" indent="-228600">
              <a:buClr>
                <a:srgbClr val="00A59C"/>
              </a:buClr>
              <a:buFont typeface="+mj-lt"/>
              <a:buAutoNum type="arabicPeriod"/>
            </a:pPr>
            <a:r>
              <a:rPr lang="pl-PL" sz="1800" b="1" dirty="0">
                <a:solidFill>
                  <a:srgbClr val="00A59C"/>
                </a:solidFill>
              </a:rPr>
              <a:t>Dostępne funkcje </a:t>
            </a:r>
            <a:r>
              <a:rPr lang="pl-PL" sz="1800" dirty="0"/>
              <a:t>– jak atrakcyjnie nauczać i sprawdzać wiedzę?</a:t>
            </a:r>
          </a:p>
          <a:p>
            <a:pPr marL="228600" indent="-228600">
              <a:buClr>
                <a:srgbClr val="00A59C"/>
              </a:buClr>
              <a:buFont typeface="+mj-lt"/>
              <a:buAutoNum type="arabicPeriod"/>
            </a:pPr>
            <a:r>
              <a:rPr lang="pl-PL" sz="1800" b="1" dirty="0">
                <a:solidFill>
                  <a:srgbClr val="00A59C"/>
                </a:solidFill>
              </a:rPr>
              <a:t>Wady i zalety </a:t>
            </a:r>
            <a:r>
              <a:rPr lang="pl-PL" sz="1800" dirty="0"/>
              <a:t>– czy warto korzystać z narzędzia?</a:t>
            </a:r>
          </a:p>
          <a:p>
            <a:pPr marL="228600" indent="-228600">
              <a:buClr>
                <a:srgbClr val="00A59C"/>
              </a:buClr>
              <a:buFont typeface="+mj-lt"/>
              <a:buAutoNum type="arabicPeriod"/>
            </a:pPr>
            <a:r>
              <a:rPr lang="pl-PL" sz="1800" b="1" dirty="0">
                <a:solidFill>
                  <a:srgbClr val="00A59C"/>
                </a:solidFill>
              </a:rPr>
              <a:t>Pytania i odpowiedzi </a:t>
            </a:r>
            <a:r>
              <a:rPr lang="pl-PL" sz="1800" dirty="0"/>
              <a:t>– czyli jakie opcje są jeszcze dostępne?</a:t>
            </a:r>
          </a:p>
          <a:p>
            <a:pPr marL="228600" indent="-228600">
              <a:buFont typeface="+mj-lt"/>
              <a:buAutoNum type="arabicPeriod"/>
            </a:pPr>
            <a:endParaRPr lang="pl-PL" dirty="0"/>
          </a:p>
          <a:p>
            <a:pPr marL="228600" indent="-228600">
              <a:buFont typeface="+mj-lt"/>
              <a:buAutoNum type="arabicPeriod"/>
            </a:pPr>
            <a:endParaRPr lang="pl-PL" dirty="0"/>
          </a:p>
          <a:p>
            <a:pPr marL="228600" indent="-228600">
              <a:buFont typeface="+mj-lt"/>
              <a:buAutoNum type="arabicPeriod"/>
            </a:pPr>
            <a:endParaRPr lang="pl-PL" dirty="0"/>
          </a:p>
          <a:p>
            <a:pPr marL="0" indent="0">
              <a:buNone/>
            </a:pPr>
            <a:endParaRPr lang="en-US" dirty="0"/>
          </a:p>
        </p:txBody>
      </p:sp>
      <p:sp>
        <p:nvSpPr>
          <p:cNvPr id="3" name="Slide Number Placeholder 2"/>
          <p:cNvSpPr>
            <a:spLocks noGrp="1"/>
          </p:cNvSpPr>
          <p:nvPr>
            <p:ph type="sldNum" sz="quarter" idx="4"/>
          </p:nvPr>
        </p:nvSpPr>
        <p:spPr/>
        <p:txBody>
          <a:bodyPr/>
          <a:lstStyle/>
          <a:p>
            <a:fld id="{DAF489CC-3B7A-4DA5-A8C0-4984788D0EC5}" type="slidenum">
              <a:rPr lang="nl-NL" smtClean="0"/>
              <a:pPr/>
              <a:t>2</a:t>
            </a:fld>
            <a:endParaRPr lang="nl-NL" dirty="0"/>
          </a:p>
        </p:txBody>
      </p:sp>
      <p:sp>
        <p:nvSpPr>
          <p:cNvPr id="4" name="Title 3"/>
          <p:cNvSpPr>
            <a:spLocks noGrp="1"/>
          </p:cNvSpPr>
          <p:nvPr>
            <p:ph type="title"/>
          </p:nvPr>
        </p:nvSpPr>
        <p:spPr/>
        <p:txBody>
          <a:bodyPr/>
          <a:lstStyle/>
          <a:p>
            <a:r>
              <a:rPr lang="pl-PL"/>
              <a:t>Agenda</a:t>
            </a:r>
            <a:br>
              <a:rPr lang="en-US"/>
            </a:br>
            <a:r>
              <a:rPr lang="pl-PL" sz="1200"/>
              <a:t>strona internetowa: </a:t>
            </a:r>
            <a:r>
              <a:rPr lang="en-US" sz="1200">
                <a:solidFill>
                  <a:srgbClr val="00A59C"/>
                </a:solidFill>
                <a:hlinkClick r:id="rId4">
                  <a:extLst>
                    <a:ext uri="{A12FA001-AC4F-418D-AE19-62706E023703}">
                      <ahyp:hlinkClr xmlns:ahyp="http://schemas.microsoft.com/office/drawing/2018/hyperlinkcolor" val="tx"/>
                    </a:ext>
                  </a:extLst>
                </a:hlinkClick>
              </a:rPr>
              <a:t>https://quizlet.com/pl</a:t>
            </a:r>
            <a:endParaRPr lang="en-US" sz="1200" dirty="0">
              <a:solidFill>
                <a:srgbClr val="00A59C"/>
              </a:solidFill>
            </a:endParaRPr>
          </a:p>
        </p:txBody>
      </p:sp>
    </p:spTree>
    <p:extLst>
      <p:ext uri="{BB962C8B-B14F-4D97-AF65-F5344CB8AC3E}">
        <p14:creationId xmlns:p14="http://schemas.microsoft.com/office/powerpoint/2010/main" val="2999609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AD68811-3A1B-4D74-B8EF-ED957201C331}"/>
              </a:ext>
            </a:extLst>
          </p:cNvPr>
          <p:cNvPicPr>
            <a:picLocks noChangeAspect="1"/>
          </p:cNvPicPr>
          <p:nvPr/>
        </p:nvPicPr>
        <p:blipFill>
          <a:blip r:embed="rId2"/>
          <a:stretch>
            <a:fillRect/>
          </a:stretch>
        </p:blipFill>
        <p:spPr>
          <a:xfrm>
            <a:off x="112206" y="1024542"/>
            <a:ext cx="1371600" cy="3171825"/>
          </a:xfrm>
          <a:prstGeom prst="rect">
            <a:avLst/>
          </a:prstGeom>
        </p:spPr>
      </p:pic>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20</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Dostępne funkcje</a:t>
            </a:r>
            <a:br>
              <a:rPr lang="en-US" dirty="0"/>
            </a:br>
            <a:r>
              <a:rPr lang="pl-PL" sz="1800" b="0" dirty="0"/>
              <a:t>Jak atrakcyjnie nauczać i sprawdzać wiedzę?</a:t>
            </a:r>
            <a:endParaRPr lang="en-US" dirty="0"/>
          </a:p>
        </p:txBody>
      </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5115314" y="1009371"/>
            <a:ext cx="4028686" cy="2947934"/>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600"/>
              </a:spcAft>
              <a:buFont typeface="Lucida Sans Unicode" pitchFamily="34" charset="0"/>
              <a:buNone/>
            </a:pPr>
            <a:r>
              <a:rPr lang="pl-PL" sz="1600" b="1" dirty="0">
                <a:solidFill>
                  <a:srgbClr val="00A59C"/>
                </a:solidFill>
              </a:rPr>
              <a:t>Opcje gry</a:t>
            </a:r>
          </a:p>
          <a:p>
            <a:pPr algn="just">
              <a:spcAft>
                <a:spcPts val="600"/>
              </a:spcAft>
              <a:buFont typeface="Lucida Sans Unicode" pitchFamily="34" charset="0"/>
              <a:buBlip>
                <a:blip r:embed="rId3"/>
              </a:buBlip>
            </a:pPr>
            <a:r>
              <a:rPr lang="pl-PL" dirty="0"/>
              <a:t>Dopasowania – na czas przyporządkowujemy pojęcia do definicji</a:t>
            </a:r>
          </a:p>
          <a:p>
            <a:pPr algn="just">
              <a:spcAft>
                <a:spcPts val="600"/>
              </a:spcAft>
              <a:buFont typeface="Lucida Sans Unicode" pitchFamily="34" charset="0"/>
              <a:buBlip>
                <a:blip r:embed="rId3"/>
              </a:buBlip>
            </a:pPr>
            <a:r>
              <a:rPr lang="pl-PL" dirty="0"/>
              <a:t>Grawitacja – na czas samodzielnie wpisujemy definicję do pojawiającego się pojęcia; UWAGA – definijca musi być podanna słowo w słowo</a:t>
            </a:r>
          </a:p>
          <a:p>
            <a:pPr algn="just">
              <a:spcAft>
                <a:spcPts val="600"/>
              </a:spcAft>
              <a:buBlip>
                <a:blip r:embed="rId3"/>
              </a:buBlip>
            </a:pPr>
            <a:r>
              <a:rPr lang="pl-PL" dirty="0"/>
              <a:t>Live – gra indywidulana lub zespołowa dla uczniów, więcej informacji </a:t>
            </a:r>
            <a:r>
              <a:rPr lang="en-US" dirty="0">
                <a:hlinkClick r:id="rId4"/>
              </a:rPr>
              <a:t>https://quizlet.com/pl/features/live</a:t>
            </a:r>
            <a:r>
              <a:rPr lang="pl-PL" dirty="0"/>
              <a:t> </a:t>
            </a:r>
          </a:p>
          <a:p>
            <a:pPr algn="just">
              <a:spcAft>
                <a:spcPts val="600"/>
              </a:spcAft>
              <a:buFont typeface="Lucida Sans Unicode" pitchFamily="34" charset="0"/>
              <a:buBlip>
                <a:blip r:embed="rId3"/>
              </a:buBlip>
            </a:pPr>
            <a:endParaRPr lang="pl-PL" dirty="0"/>
          </a:p>
          <a:p>
            <a:pPr algn="just">
              <a:spcAft>
                <a:spcPts val="600"/>
              </a:spcAft>
              <a:buFont typeface="Lucida Sans Unicode" pitchFamily="34" charset="0"/>
              <a:buBlip>
                <a:blip r:embed="rId3"/>
              </a:buBlip>
            </a:pPr>
            <a:r>
              <a:rPr lang="pl-PL" dirty="0"/>
              <a:t>Każda z opcji ma możliwość indywidualnych ustawień</a:t>
            </a:r>
          </a:p>
        </p:txBody>
      </p:sp>
      <p:sp>
        <p:nvSpPr>
          <p:cNvPr id="22" name="TextBox 21">
            <a:extLst>
              <a:ext uri="{FF2B5EF4-FFF2-40B4-BE49-F238E27FC236}">
                <a16:creationId xmlns:a16="http://schemas.microsoft.com/office/drawing/2014/main" id="{8D87D0D4-545C-4029-A6B8-F79DC220D7E4}"/>
              </a:ext>
            </a:extLst>
          </p:cNvPr>
          <p:cNvSpPr txBox="1"/>
          <p:nvPr/>
        </p:nvSpPr>
        <p:spPr>
          <a:xfrm>
            <a:off x="759208" y="1009371"/>
            <a:ext cx="1766830" cy="246221"/>
          </a:xfrm>
          <a:prstGeom prst="rect">
            <a:avLst/>
          </a:prstGeom>
          <a:noFill/>
        </p:spPr>
        <p:txBody>
          <a:bodyPr wrap="none" rtlCol="0">
            <a:spAutoFit/>
          </a:bodyPr>
          <a:lstStyle/>
          <a:p>
            <a:r>
              <a:rPr lang="pl-PL" sz="1000" b="1" dirty="0">
                <a:solidFill>
                  <a:srgbClr val="FF0000"/>
                </a:solidFill>
              </a:rPr>
              <a:t>panel boczny zestawu</a:t>
            </a:r>
            <a:endParaRPr lang="en-US" sz="1000" b="1" dirty="0">
              <a:solidFill>
                <a:srgbClr val="FF0000"/>
              </a:solidFill>
            </a:endParaRPr>
          </a:p>
        </p:txBody>
      </p:sp>
      <p:pic>
        <p:nvPicPr>
          <p:cNvPr id="2" name="Picture 1">
            <a:extLst>
              <a:ext uri="{FF2B5EF4-FFF2-40B4-BE49-F238E27FC236}">
                <a16:creationId xmlns:a16="http://schemas.microsoft.com/office/drawing/2014/main" id="{6C37A30C-AC00-467E-8AF5-FFC2699EBD51}"/>
              </a:ext>
            </a:extLst>
          </p:cNvPr>
          <p:cNvPicPr>
            <a:picLocks noChangeAspect="1"/>
          </p:cNvPicPr>
          <p:nvPr/>
        </p:nvPicPr>
        <p:blipFill>
          <a:blip r:embed="rId5"/>
          <a:stretch>
            <a:fillRect/>
          </a:stretch>
        </p:blipFill>
        <p:spPr>
          <a:xfrm>
            <a:off x="1176260" y="1321901"/>
            <a:ext cx="3939054" cy="1404078"/>
          </a:xfrm>
          <a:prstGeom prst="rect">
            <a:avLst/>
          </a:prstGeom>
        </p:spPr>
      </p:pic>
      <p:pic>
        <p:nvPicPr>
          <p:cNvPr id="4" name="Picture 3">
            <a:extLst>
              <a:ext uri="{FF2B5EF4-FFF2-40B4-BE49-F238E27FC236}">
                <a16:creationId xmlns:a16="http://schemas.microsoft.com/office/drawing/2014/main" id="{50BBEE4F-E2A6-42B0-A00F-B176C0CECB4E}"/>
              </a:ext>
            </a:extLst>
          </p:cNvPr>
          <p:cNvPicPr>
            <a:picLocks noChangeAspect="1"/>
          </p:cNvPicPr>
          <p:nvPr/>
        </p:nvPicPr>
        <p:blipFill>
          <a:blip r:embed="rId6"/>
          <a:stretch>
            <a:fillRect/>
          </a:stretch>
        </p:blipFill>
        <p:spPr>
          <a:xfrm>
            <a:off x="1982999" y="2830713"/>
            <a:ext cx="3099353" cy="1260919"/>
          </a:xfrm>
          <a:prstGeom prst="rect">
            <a:avLst/>
          </a:prstGeom>
        </p:spPr>
      </p:pic>
    </p:spTree>
    <p:extLst>
      <p:ext uri="{BB962C8B-B14F-4D97-AF65-F5344CB8AC3E}">
        <p14:creationId xmlns:p14="http://schemas.microsoft.com/office/powerpoint/2010/main" val="102435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837BD-4E4E-41B3-BE8B-050DBA7573AD}"/>
              </a:ext>
            </a:extLst>
          </p:cNvPr>
          <p:cNvSpPr>
            <a:spLocks noGrp="1"/>
          </p:cNvSpPr>
          <p:nvPr>
            <p:ph type="title"/>
          </p:nvPr>
        </p:nvSpPr>
        <p:spPr/>
        <p:txBody>
          <a:bodyPr/>
          <a:lstStyle/>
          <a:p>
            <a:r>
              <a:rPr lang="pl-PL" dirty="0"/>
              <a:t>Wady i zalety</a:t>
            </a:r>
            <a:endParaRPr lang="en-US" dirty="0"/>
          </a:p>
        </p:txBody>
      </p:sp>
    </p:spTree>
    <p:extLst>
      <p:ext uri="{BB962C8B-B14F-4D97-AF65-F5344CB8AC3E}">
        <p14:creationId xmlns:p14="http://schemas.microsoft.com/office/powerpoint/2010/main" val="4286688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22</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Wady i zalety</a:t>
            </a:r>
          </a:p>
          <a:p>
            <a:r>
              <a:rPr lang="pl-PL" sz="1800" b="0" dirty="0"/>
              <a:t>Czy warto korzystać z narzędzia?</a:t>
            </a:r>
            <a:endParaRPr lang="en-US" dirty="0"/>
          </a:p>
        </p:txBody>
      </p:sp>
      <p:graphicFrame>
        <p:nvGraphicFramePr>
          <p:cNvPr id="6" name="Diagram 5">
            <a:extLst>
              <a:ext uri="{FF2B5EF4-FFF2-40B4-BE49-F238E27FC236}">
                <a16:creationId xmlns:a16="http://schemas.microsoft.com/office/drawing/2014/main" id="{6DB8A921-77A9-488B-BF8E-08254D27FFA8}"/>
              </a:ext>
            </a:extLst>
          </p:cNvPr>
          <p:cNvGraphicFramePr/>
          <p:nvPr>
            <p:extLst>
              <p:ext uri="{D42A27DB-BD31-4B8C-83A1-F6EECF244321}">
                <p14:modId xmlns:p14="http://schemas.microsoft.com/office/powerpoint/2010/main" val="27327959"/>
              </p:ext>
            </p:extLst>
          </p:nvPr>
        </p:nvGraphicFramePr>
        <p:xfrm>
          <a:off x="764820" y="974927"/>
          <a:ext cx="761436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clock&#10;&#10;Description automatically generated">
            <a:extLst>
              <a:ext uri="{FF2B5EF4-FFF2-40B4-BE49-F238E27FC236}">
                <a16:creationId xmlns:a16="http://schemas.microsoft.com/office/drawing/2014/main" id="{21A0AADF-0600-496C-8B7A-E7D6AAE38F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2320" y="948177"/>
            <a:ext cx="1639651" cy="121540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AB93735-F49E-4A91-8CD0-A13AE565C6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61" y="3069472"/>
            <a:ext cx="1657818" cy="1184156"/>
          </a:xfrm>
          <a:prstGeom prst="rect">
            <a:avLst/>
          </a:prstGeom>
        </p:spPr>
      </p:pic>
      <p:pic>
        <p:nvPicPr>
          <p:cNvPr id="12" name="Picture 11" descr="A picture containing room&#10;&#10;Description automatically generated">
            <a:extLst>
              <a:ext uri="{FF2B5EF4-FFF2-40B4-BE49-F238E27FC236}">
                <a16:creationId xmlns:a16="http://schemas.microsoft.com/office/drawing/2014/main" id="{86BD43D7-6DC4-423A-A753-4AFF34DD01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28" y="1770117"/>
            <a:ext cx="1639651" cy="1202090"/>
          </a:xfrm>
          <a:prstGeom prst="rect">
            <a:avLst/>
          </a:prstGeom>
        </p:spPr>
      </p:pic>
      <p:pic>
        <p:nvPicPr>
          <p:cNvPr id="14" name="Picture 13" descr="A picture containing drawing, clock, computer&#10;&#10;Description automatically generated">
            <a:extLst>
              <a:ext uri="{FF2B5EF4-FFF2-40B4-BE49-F238E27FC236}">
                <a16:creationId xmlns:a16="http://schemas.microsoft.com/office/drawing/2014/main" id="{621F3393-5DAF-45CB-8D48-EAEF74D227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4154" y="2234099"/>
            <a:ext cx="1647817" cy="1084903"/>
          </a:xfrm>
          <a:prstGeom prst="rect">
            <a:avLst/>
          </a:prstGeom>
        </p:spPr>
      </p:pic>
    </p:spTree>
    <p:extLst>
      <p:ext uri="{BB962C8B-B14F-4D97-AF65-F5344CB8AC3E}">
        <p14:creationId xmlns:p14="http://schemas.microsoft.com/office/powerpoint/2010/main" val="741405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837BD-4E4E-41B3-BE8B-050DBA7573AD}"/>
              </a:ext>
            </a:extLst>
          </p:cNvPr>
          <p:cNvSpPr>
            <a:spLocks noGrp="1"/>
          </p:cNvSpPr>
          <p:nvPr>
            <p:ph type="title"/>
          </p:nvPr>
        </p:nvSpPr>
        <p:spPr/>
        <p:txBody>
          <a:bodyPr/>
          <a:lstStyle/>
          <a:p>
            <a:r>
              <a:rPr lang="pl-PL" dirty="0"/>
              <a:t>Pytania i odpowiedzi</a:t>
            </a:r>
            <a:endParaRPr lang="en-US" dirty="0"/>
          </a:p>
        </p:txBody>
      </p:sp>
    </p:spTree>
    <p:extLst>
      <p:ext uri="{BB962C8B-B14F-4D97-AF65-F5344CB8AC3E}">
        <p14:creationId xmlns:p14="http://schemas.microsoft.com/office/powerpoint/2010/main" val="360205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24</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QUIZLET vs MS TEAMS</a:t>
            </a:r>
            <a:br>
              <a:rPr lang="en-US" dirty="0"/>
            </a:br>
            <a:r>
              <a:rPr lang="pl-PL" sz="1800" b="0" dirty="0"/>
              <a:t>Jak korzystać z aplikacji bez opuszczania MS Teams?</a:t>
            </a:r>
            <a:endParaRPr lang="en-US" dirty="0"/>
          </a:p>
        </p:txBody>
      </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4563244" y="1007586"/>
            <a:ext cx="4473251" cy="321206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MS Teams</a:t>
            </a:r>
          </a:p>
          <a:p>
            <a:pPr algn="just">
              <a:spcAft>
                <a:spcPts val="600"/>
              </a:spcAft>
              <a:buFont typeface="Lucida Sans Unicode" pitchFamily="34" charset="0"/>
              <a:buBlip>
                <a:blip r:embed="rId2"/>
              </a:buBlip>
            </a:pPr>
            <a:r>
              <a:rPr lang="pl-PL" dirty="0"/>
              <a:t>W dolnym lewym rogu znajdą państwo przycisk applikacji z jakimi łączy się MS Teams</a:t>
            </a:r>
          </a:p>
          <a:p>
            <a:pPr algn="just">
              <a:spcAft>
                <a:spcPts val="600"/>
              </a:spcAft>
              <a:buFont typeface="Lucida Sans Unicode" pitchFamily="34" charset="0"/>
              <a:buBlip>
                <a:blip r:embed="rId2"/>
              </a:buBlip>
            </a:pPr>
            <a:r>
              <a:rPr lang="pl-PL" dirty="0"/>
              <a:t>Wyszukujemy aplikację QUIZLET (można to zrobić poprzez wpisanie nazwy w wyszukiwarkę lub jej wybranie w panenu aplikacji)</a:t>
            </a:r>
          </a:p>
          <a:p>
            <a:pPr algn="just">
              <a:spcAft>
                <a:spcPts val="600"/>
              </a:spcAft>
              <a:buFont typeface="Lucida Sans Unicode" pitchFamily="34" charset="0"/>
              <a:buBlip>
                <a:blip r:embed="rId2"/>
              </a:buBlip>
            </a:pPr>
            <a:r>
              <a:rPr lang="pl-PL" dirty="0"/>
              <a:t>Wyszukujemy nazwę zestawu, który chcemy wykorzystać do nauki (wyniki wyszukiwania otwierają się poniżej)</a:t>
            </a:r>
          </a:p>
          <a:p>
            <a:pPr algn="just">
              <a:spcAft>
                <a:spcPts val="600"/>
              </a:spcAft>
              <a:buFont typeface="Lucida Sans Unicode" pitchFamily="34" charset="0"/>
              <a:buBlip>
                <a:blip r:embed="rId2"/>
              </a:buBlip>
            </a:pPr>
            <a:r>
              <a:rPr lang="pl-PL" dirty="0"/>
              <a:t>Wybieramy interesujący nas zestaw, wstakujemy wybraną przez nas formę nauki, a zestaw otwiera się w nowym oknie przeglądarki</a:t>
            </a:r>
          </a:p>
        </p:txBody>
      </p:sp>
      <p:grpSp>
        <p:nvGrpSpPr>
          <p:cNvPr id="6" name="Group 5">
            <a:extLst>
              <a:ext uri="{FF2B5EF4-FFF2-40B4-BE49-F238E27FC236}">
                <a16:creationId xmlns:a16="http://schemas.microsoft.com/office/drawing/2014/main" id="{D825BC19-F22E-454C-9641-BB6D85C264BA}"/>
              </a:ext>
            </a:extLst>
          </p:cNvPr>
          <p:cNvGrpSpPr/>
          <p:nvPr/>
        </p:nvGrpSpPr>
        <p:grpSpPr>
          <a:xfrm>
            <a:off x="107504" y="970824"/>
            <a:ext cx="4248471" cy="3299420"/>
            <a:chOff x="107504" y="970824"/>
            <a:chExt cx="4248471" cy="3299420"/>
          </a:xfrm>
        </p:grpSpPr>
        <p:pic>
          <p:nvPicPr>
            <p:cNvPr id="2" name="Picture 1">
              <a:extLst>
                <a:ext uri="{FF2B5EF4-FFF2-40B4-BE49-F238E27FC236}">
                  <a16:creationId xmlns:a16="http://schemas.microsoft.com/office/drawing/2014/main" id="{E9CBA475-7AF2-4C18-908A-4F6BB708B999}"/>
                </a:ext>
              </a:extLst>
            </p:cNvPr>
            <p:cNvPicPr>
              <a:picLocks noChangeAspect="1"/>
            </p:cNvPicPr>
            <p:nvPr/>
          </p:nvPicPr>
          <p:blipFill>
            <a:blip r:embed="rId3"/>
            <a:stretch>
              <a:fillRect/>
            </a:stretch>
          </p:blipFill>
          <p:spPr>
            <a:xfrm>
              <a:off x="147002" y="1028622"/>
              <a:ext cx="4208973" cy="3241622"/>
            </a:xfrm>
            <a:prstGeom prst="rect">
              <a:avLst/>
            </a:prstGeom>
          </p:spPr>
        </p:pic>
        <p:sp>
          <p:nvSpPr>
            <p:cNvPr id="22" name="TextBox 21">
              <a:extLst>
                <a:ext uri="{FF2B5EF4-FFF2-40B4-BE49-F238E27FC236}">
                  <a16:creationId xmlns:a16="http://schemas.microsoft.com/office/drawing/2014/main" id="{8D87D0D4-545C-4029-A6B8-F79DC220D7E4}"/>
                </a:ext>
              </a:extLst>
            </p:cNvPr>
            <p:cNvSpPr txBox="1"/>
            <p:nvPr/>
          </p:nvSpPr>
          <p:spPr>
            <a:xfrm>
              <a:off x="384132" y="1007586"/>
              <a:ext cx="910827" cy="246221"/>
            </a:xfrm>
            <a:prstGeom prst="rect">
              <a:avLst/>
            </a:prstGeom>
            <a:noFill/>
          </p:spPr>
          <p:txBody>
            <a:bodyPr wrap="none" rtlCol="0">
              <a:spAutoFit/>
            </a:bodyPr>
            <a:lstStyle/>
            <a:p>
              <a:r>
                <a:rPr lang="pl-PL" sz="1000" b="1" dirty="0">
                  <a:solidFill>
                    <a:srgbClr val="FF0000"/>
                  </a:solidFill>
                </a:rPr>
                <a:t>MS Teams</a:t>
              </a:r>
              <a:endParaRPr lang="en-US" sz="1000" b="1" dirty="0">
                <a:solidFill>
                  <a:srgbClr val="FF0000"/>
                </a:solidFill>
              </a:endParaRPr>
            </a:p>
          </p:txBody>
        </p:sp>
        <p:sp>
          <p:nvSpPr>
            <p:cNvPr id="30" name="Oval 29">
              <a:extLst>
                <a:ext uri="{FF2B5EF4-FFF2-40B4-BE49-F238E27FC236}">
                  <a16:creationId xmlns:a16="http://schemas.microsoft.com/office/drawing/2014/main" id="{B6482F19-B4E5-4DEE-A3EC-766158503BB4}"/>
                </a:ext>
              </a:extLst>
            </p:cNvPr>
            <p:cNvSpPr/>
            <p:nvPr/>
          </p:nvSpPr>
          <p:spPr>
            <a:xfrm>
              <a:off x="107504" y="3507854"/>
              <a:ext cx="360040"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15F0DD-972C-41D5-A338-28441382DEEB}"/>
                </a:ext>
              </a:extLst>
            </p:cNvPr>
            <p:cNvSpPr/>
            <p:nvPr/>
          </p:nvSpPr>
          <p:spPr>
            <a:xfrm>
              <a:off x="2251487" y="970824"/>
              <a:ext cx="2104487"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04B23E-7965-4D95-A4BC-8D96DA379478}"/>
                </a:ext>
              </a:extLst>
            </p:cNvPr>
            <p:cNvSpPr/>
            <p:nvPr/>
          </p:nvSpPr>
          <p:spPr>
            <a:xfrm>
              <a:off x="467544" y="3363463"/>
              <a:ext cx="1008111" cy="1443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0C0EF598-0353-4490-851D-57F550E4ED6D}"/>
              </a:ext>
            </a:extLst>
          </p:cNvPr>
          <p:cNvPicPr>
            <a:picLocks noChangeAspect="1"/>
          </p:cNvPicPr>
          <p:nvPr/>
        </p:nvPicPr>
        <p:blipFill>
          <a:blip r:embed="rId4"/>
          <a:stretch>
            <a:fillRect/>
          </a:stretch>
        </p:blipFill>
        <p:spPr>
          <a:xfrm>
            <a:off x="7884368" y="1635646"/>
            <a:ext cx="194846" cy="216024"/>
          </a:xfrm>
          <a:prstGeom prst="rect">
            <a:avLst/>
          </a:prstGeom>
        </p:spPr>
      </p:pic>
    </p:spTree>
    <p:extLst>
      <p:ext uri="{BB962C8B-B14F-4D97-AF65-F5344CB8AC3E}">
        <p14:creationId xmlns:p14="http://schemas.microsoft.com/office/powerpoint/2010/main" val="162208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25</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Zestawy dla wielu klas</a:t>
            </a:r>
            <a:br>
              <a:rPr lang="en-US" dirty="0"/>
            </a:br>
            <a:r>
              <a:rPr lang="pl-PL" sz="1800" b="0" dirty="0"/>
              <a:t>Czy można dodawać zestawy do kilku klas od razu?</a:t>
            </a:r>
            <a:endParaRPr lang="en-US" dirty="0"/>
          </a:p>
        </p:txBody>
      </p:sp>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4563244" y="1007586"/>
            <a:ext cx="4473251" cy="321206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Dodawanie zestawów do kilku klas</a:t>
            </a:r>
          </a:p>
          <a:p>
            <a:pPr algn="just">
              <a:spcAft>
                <a:spcPts val="600"/>
              </a:spcAft>
              <a:buFont typeface="Lucida Sans Unicode" pitchFamily="34" charset="0"/>
              <a:buBlip>
                <a:blip r:embed="rId2"/>
              </a:buBlip>
            </a:pPr>
            <a:r>
              <a:rPr lang="pl-PL" dirty="0"/>
              <a:t>Otwieramy interesujący nas zestaw</a:t>
            </a:r>
          </a:p>
          <a:p>
            <a:pPr algn="just">
              <a:spcAft>
                <a:spcPts val="600"/>
              </a:spcAft>
              <a:buFont typeface="Lucida Sans Unicode" pitchFamily="34" charset="0"/>
              <a:buBlip>
                <a:blip r:embed="rId2"/>
              </a:buBlip>
            </a:pPr>
            <a:r>
              <a:rPr lang="pl-PL" dirty="0"/>
              <a:t>Klikamy + widoczny pod pierwszą fiszką</a:t>
            </a:r>
          </a:p>
          <a:p>
            <a:pPr algn="just">
              <a:spcAft>
                <a:spcPts val="600"/>
              </a:spcAft>
              <a:buFont typeface="Lucida Sans Unicode" pitchFamily="34" charset="0"/>
              <a:buBlip>
                <a:blip r:embed="rId2"/>
              </a:buBlip>
            </a:pPr>
            <a:r>
              <a:rPr lang="pl-PL" dirty="0"/>
              <a:t>Wskazujemy klasy, którym chcemy udostępnić zestaw</a:t>
            </a:r>
          </a:p>
          <a:p>
            <a:pPr algn="just">
              <a:spcAft>
                <a:spcPts val="600"/>
              </a:spcAft>
              <a:buFont typeface="Lucida Sans Unicode" pitchFamily="34" charset="0"/>
              <a:buBlip>
                <a:blip r:embed="rId2"/>
              </a:buBlip>
            </a:pPr>
            <a:r>
              <a:rPr lang="pl-PL" dirty="0"/>
              <a:t>Zamykamy okno x</a:t>
            </a:r>
          </a:p>
          <a:p>
            <a:pPr algn="just">
              <a:spcAft>
                <a:spcPts val="600"/>
              </a:spcAft>
              <a:buFont typeface="Lucida Sans Unicode" pitchFamily="34" charset="0"/>
              <a:buBlip>
                <a:blip r:embed="rId2"/>
              </a:buBlip>
            </a:pPr>
            <a:endParaRPr lang="pl-PL" dirty="0"/>
          </a:p>
        </p:txBody>
      </p:sp>
      <p:grpSp>
        <p:nvGrpSpPr>
          <p:cNvPr id="2" name="Group 1">
            <a:extLst>
              <a:ext uri="{FF2B5EF4-FFF2-40B4-BE49-F238E27FC236}">
                <a16:creationId xmlns:a16="http://schemas.microsoft.com/office/drawing/2014/main" id="{B238E312-2075-4D3A-A9A2-DD5181FB8631}"/>
              </a:ext>
            </a:extLst>
          </p:cNvPr>
          <p:cNvGrpSpPr/>
          <p:nvPr/>
        </p:nvGrpSpPr>
        <p:grpSpPr>
          <a:xfrm>
            <a:off x="107505" y="996950"/>
            <a:ext cx="4176463" cy="3255134"/>
            <a:chOff x="107505" y="996950"/>
            <a:chExt cx="4176463" cy="3255134"/>
          </a:xfrm>
        </p:grpSpPr>
        <p:pic>
          <p:nvPicPr>
            <p:cNvPr id="6" name="Picture 5">
              <a:extLst>
                <a:ext uri="{FF2B5EF4-FFF2-40B4-BE49-F238E27FC236}">
                  <a16:creationId xmlns:a16="http://schemas.microsoft.com/office/drawing/2014/main" id="{6D0133D3-B942-429A-B1A3-9306FF0ADBF9}"/>
                </a:ext>
              </a:extLst>
            </p:cNvPr>
            <p:cNvPicPr>
              <a:picLocks noChangeAspect="1"/>
            </p:cNvPicPr>
            <p:nvPr/>
          </p:nvPicPr>
          <p:blipFill>
            <a:blip r:embed="rId3"/>
            <a:stretch>
              <a:fillRect/>
            </a:stretch>
          </p:blipFill>
          <p:spPr>
            <a:xfrm>
              <a:off x="107505" y="996950"/>
              <a:ext cx="4176463" cy="3255134"/>
            </a:xfrm>
            <a:prstGeom prst="rect">
              <a:avLst/>
            </a:prstGeom>
          </p:spPr>
        </p:pic>
        <p:sp>
          <p:nvSpPr>
            <p:cNvPr id="30" name="Oval 29">
              <a:extLst>
                <a:ext uri="{FF2B5EF4-FFF2-40B4-BE49-F238E27FC236}">
                  <a16:creationId xmlns:a16="http://schemas.microsoft.com/office/drawing/2014/main" id="{B6482F19-B4E5-4DEE-A3EC-766158503BB4}"/>
                </a:ext>
              </a:extLst>
            </p:cNvPr>
            <p:cNvSpPr/>
            <p:nvPr/>
          </p:nvSpPr>
          <p:spPr>
            <a:xfrm>
              <a:off x="2854512" y="3931615"/>
              <a:ext cx="225536" cy="1911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15F0DD-972C-41D5-A338-28441382DEEB}"/>
                </a:ext>
              </a:extLst>
            </p:cNvPr>
            <p:cNvSpPr/>
            <p:nvPr/>
          </p:nvSpPr>
          <p:spPr>
            <a:xfrm>
              <a:off x="1475654" y="1020762"/>
              <a:ext cx="2232249"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6AD78F2C-89C9-43D5-825D-17AC7FA32C71}"/>
                </a:ext>
              </a:extLst>
            </p:cNvPr>
            <p:cNvSpPr/>
            <p:nvPr/>
          </p:nvSpPr>
          <p:spPr>
            <a:xfrm rot="16200000">
              <a:off x="3563887" y="2677745"/>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693142-EED9-4234-808C-634AFD3E3A56}"/>
                </a:ext>
              </a:extLst>
            </p:cNvPr>
            <p:cNvSpPr txBox="1"/>
            <p:nvPr/>
          </p:nvSpPr>
          <p:spPr>
            <a:xfrm>
              <a:off x="2136028" y="2662645"/>
              <a:ext cx="1396536" cy="246221"/>
            </a:xfrm>
            <a:prstGeom prst="rect">
              <a:avLst/>
            </a:prstGeom>
            <a:noFill/>
          </p:spPr>
          <p:txBody>
            <a:bodyPr wrap="none" rtlCol="0">
              <a:spAutoFit/>
            </a:bodyPr>
            <a:lstStyle/>
            <a:p>
              <a:r>
                <a:rPr lang="pl-PL" sz="1000" b="1" dirty="0">
                  <a:solidFill>
                    <a:srgbClr val="FF0000"/>
                  </a:solidFill>
                </a:rPr>
                <a:t>wybieramy klasy</a:t>
              </a:r>
              <a:endParaRPr lang="en-US" sz="1000" b="1" dirty="0">
                <a:solidFill>
                  <a:srgbClr val="FF0000"/>
                </a:solidFill>
              </a:endParaRPr>
            </a:p>
          </p:txBody>
        </p:sp>
        <p:sp>
          <p:nvSpPr>
            <p:cNvPr id="15" name="Oval 14">
              <a:extLst>
                <a:ext uri="{FF2B5EF4-FFF2-40B4-BE49-F238E27FC236}">
                  <a16:creationId xmlns:a16="http://schemas.microsoft.com/office/drawing/2014/main" id="{A2B5DD3C-5E45-4740-AF61-A1E7B4E8153A}"/>
                </a:ext>
              </a:extLst>
            </p:cNvPr>
            <p:cNvSpPr/>
            <p:nvPr/>
          </p:nvSpPr>
          <p:spPr>
            <a:xfrm>
              <a:off x="4058432" y="1059582"/>
              <a:ext cx="225536" cy="1911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693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43262-21B1-4B92-AE31-379717062C3A}"/>
              </a:ext>
            </a:extLst>
          </p:cNvPr>
          <p:cNvSpPr>
            <a:spLocks noGrp="1"/>
          </p:cNvSpPr>
          <p:nvPr>
            <p:ph type="sldNum" sz="quarter" idx="4"/>
          </p:nvPr>
        </p:nvSpPr>
        <p:spPr/>
        <p:txBody>
          <a:bodyPr/>
          <a:lstStyle/>
          <a:p>
            <a:fld id="{DAF489CC-3B7A-4DA5-A8C0-4984788D0EC5}" type="slidenum">
              <a:rPr lang="nl-NL" smtClean="0"/>
              <a:pPr/>
              <a:t>26</a:t>
            </a:fld>
            <a:endParaRPr lang="nl-NL" dirty="0"/>
          </a:p>
        </p:txBody>
      </p:sp>
      <p:sp>
        <p:nvSpPr>
          <p:cNvPr id="5" name="Title 3">
            <a:extLst>
              <a:ext uri="{FF2B5EF4-FFF2-40B4-BE49-F238E27FC236}">
                <a16:creationId xmlns:a16="http://schemas.microsoft.com/office/drawing/2014/main" id="{0FFD53C9-280E-4156-93E3-7319E8557D9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Zestawy kombinowane</a:t>
            </a:r>
            <a:br>
              <a:rPr lang="en-US" dirty="0"/>
            </a:br>
            <a:r>
              <a:rPr lang="pl-PL" sz="1800" b="0" dirty="0"/>
              <a:t>Jak połączyć kilka zestawów?</a:t>
            </a:r>
            <a:endParaRPr lang="en-US" dirty="0"/>
          </a:p>
        </p:txBody>
      </p:sp>
      <p:grpSp>
        <p:nvGrpSpPr>
          <p:cNvPr id="6" name="Group 5">
            <a:extLst>
              <a:ext uri="{FF2B5EF4-FFF2-40B4-BE49-F238E27FC236}">
                <a16:creationId xmlns:a16="http://schemas.microsoft.com/office/drawing/2014/main" id="{7E8FF190-E24C-4597-9668-F4EE7A60ED11}"/>
              </a:ext>
            </a:extLst>
          </p:cNvPr>
          <p:cNvGrpSpPr/>
          <p:nvPr/>
        </p:nvGrpSpPr>
        <p:grpSpPr>
          <a:xfrm>
            <a:off x="94168" y="988547"/>
            <a:ext cx="9114305" cy="3489935"/>
            <a:chOff x="94168" y="988547"/>
            <a:chExt cx="9114305" cy="3489935"/>
          </a:xfrm>
        </p:grpSpPr>
        <p:pic>
          <p:nvPicPr>
            <p:cNvPr id="7" name="Picture 6">
              <a:extLst>
                <a:ext uri="{FF2B5EF4-FFF2-40B4-BE49-F238E27FC236}">
                  <a16:creationId xmlns:a16="http://schemas.microsoft.com/office/drawing/2014/main" id="{FCD8EB36-753A-4422-939B-35F14BA4B205}"/>
                </a:ext>
              </a:extLst>
            </p:cNvPr>
            <p:cNvPicPr>
              <a:picLocks noChangeAspect="1"/>
            </p:cNvPicPr>
            <p:nvPr/>
          </p:nvPicPr>
          <p:blipFill>
            <a:blip r:embed="rId2"/>
            <a:stretch>
              <a:fillRect/>
            </a:stretch>
          </p:blipFill>
          <p:spPr>
            <a:xfrm>
              <a:off x="3773502" y="988547"/>
              <a:ext cx="5246716" cy="2081212"/>
            </a:xfrm>
            <a:prstGeom prst="rect">
              <a:avLst/>
            </a:prstGeom>
          </p:spPr>
        </p:pic>
        <p:pic>
          <p:nvPicPr>
            <p:cNvPr id="2" name="Picture 1">
              <a:extLst>
                <a:ext uri="{FF2B5EF4-FFF2-40B4-BE49-F238E27FC236}">
                  <a16:creationId xmlns:a16="http://schemas.microsoft.com/office/drawing/2014/main" id="{934D1EA9-B81A-4472-B1F6-ADA80CA3EAD9}"/>
                </a:ext>
              </a:extLst>
            </p:cNvPr>
            <p:cNvPicPr>
              <a:picLocks noChangeAspect="1"/>
            </p:cNvPicPr>
            <p:nvPr/>
          </p:nvPicPr>
          <p:blipFill>
            <a:blip r:embed="rId3"/>
            <a:stretch>
              <a:fillRect/>
            </a:stretch>
          </p:blipFill>
          <p:spPr>
            <a:xfrm>
              <a:off x="94168" y="988547"/>
              <a:ext cx="3549011" cy="3326288"/>
            </a:xfrm>
            <a:prstGeom prst="rect">
              <a:avLst/>
            </a:prstGeom>
          </p:spPr>
        </p:pic>
        <p:sp>
          <p:nvSpPr>
            <p:cNvPr id="16" name="Content Placeholder 1">
              <a:extLst>
                <a:ext uri="{FF2B5EF4-FFF2-40B4-BE49-F238E27FC236}">
                  <a16:creationId xmlns:a16="http://schemas.microsoft.com/office/drawing/2014/main" id="{C59D1B04-E6BC-4F99-9E6C-C0E80D5F9286}"/>
                </a:ext>
              </a:extLst>
            </p:cNvPr>
            <p:cNvSpPr txBox="1">
              <a:spLocks/>
            </p:cNvSpPr>
            <p:nvPr/>
          </p:nvSpPr>
          <p:spPr>
            <a:xfrm>
              <a:off x="3803116" y="3180644"/>
              <a:ext cx="5246716" cy="1297838"/>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Łączenie zestawów</a:t>
              </a:r>
            </a:p>
            <a:p>
              <a:pPr algn="just">
                <a:spcAft>
                  <a:spcPts val="600"/>
                </a:spcAft>
                <a:buFont typeface="Lucida Sans Unicode" pitchFamily="34" charset="0"/>
                <a:buBlip>
                  <a:blip r:embed="rId4"/>
                </a:buBlip>
              </a:pPr>
              <a:r>
                <a:rPr lang="pl-PL" dirty="0"/>
                <a:t>Możemy użyć do nauki, czy testu</a:t>
              </a:r>
            </a:p>
            <a:p>
              <a:pPr algn="just">
                <a:spcAft>
                  <a:spcPts val="600"/>
                </a:spcAft>
                <a:buFont typeface="Lucida Sans Unicode" pitchFamily="34" charset="0"/>
                <a:buBlip>
                  <a:blip r:embed="rId4"/>
                </a:buBlip>
              </a:pPr>
              <a:r>
                <a:rPr lang="pl-PL" dirty="0"/>
                <a:t>Zestawy nie są na stałe połączone, jedynie na czas jednorazowego działania.</a:t>
              </a:r>
            </a:p>
            <a:p>
              <a:pPr algn="just">
                <a:spcAft>
                  <a:spcPts val="600"/>
                </a:spcAft>
                <a:buFont typeface="Lucida Sans Unicode" pitchFamily="34" charset="0"/>
                <a:buBlip>
                  <a:blip r:embed="rId4"/>
                </a:buBlip>
              </a:pPr>
              <a:endParaRPr lang="pl-PL" dirty="0"/>
            </a:p>
          </p:txBody>
        </p:sp>
        <p:sp>
          <p:nvSpPr>
            <p:cNvPr id="30" name="Oval 29">
              <a:extLst>
                <a:ext uri="{FF2B5EF4-FFF2-40B4-BE49-F238E27FC236}">
                  <a16:creationId xmlns:a16="http://schemas.microsoft.com/office/drawing/2014/main" id="{B6482F19-B4E5-4DEE-A3EC-766158503BB4}"/>
                </a:ext>
              </a:extLst>
            </p:cNvPr>
            <p:cNvSpPr/>
            <p:nvPr/>
          </p:nvSpPr>
          <p:spPr>
            <a:xfrm>
              <a:off x="3131840" y="3201520"/>
              <a:ext cx="188486" cy="162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15F0DD-972C-41D5-A338-28441382DEEB}"/>
                </a:ext>
              </a:extLst>
            </p:cNvPr>
            <p:cNvSpPr/>
            <p:nvPr/>
          </p:nvSpPr>
          <p:spPr>
            <a:xfrm>
              <a:off x="6300192" y="1191513"/>
              <a:ext cx="1800200" cy="217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6AD78F2C-89C9-43D5-825D-17AC7FA32C71}"/>
                </a:ext>
              </a:extLst>
            </p:cNvPr>
            <p:cNvSpPr/>
            <p:nvPr/>
          </p:nvSpPr>
          <p:spPr>
            <a:xfrm rot="10800000">
              <a:off x="8604448" y="2931790"/>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693142-EED9-4234-808C-634AFD3E3A56}"/>
                </a:ext>
              </a:extLst>
            </p:cNvPr>
            <p:cNvSpPr txBox="1"/>
            <p:nvPr/>
          </p:nvSpPr>
          <p:spPr>
            <a:xfrm>
              <a:off x="7553853" y="3117617"/>
              <a:ext cx="1654620" cy="246221"/>
            </a:xfrm>
            <a:prstGeom prst="rect">
              <a:avLst/>
            </a:prstGeom>
            <a:noFill/>
          </p:spPr>
          <p:txBody>
            <a:bodyPr wrap="none" rtlCol="0">
              <a:spAutoFit/>
            </a:bodyPr>
            <a:lstStyle/>
            <a:p>
              <a:r>
                <a:rPr lang="pl-PL" sz="1000" b="1" dirty="0">
                  <a:solidFill>
                    <a:srgbClr val="FF0000"/>
                  </a:solidFill>
                </a:rPr>
                <a:t>wybieramy zestawy </a:t>
              </a:r>
              <a:endParaRPr lang="en-US" sz="1000" b="1" dirty="0">
                <a:solidFill>
                  <a:srgbClr val="FF0000"/>
                </a:solidFill>
              </a:endParaRPr>
            </a:p>
          </p:txBody>
        </p:sp>
        <p:sp>
          <p:nvSpPr>
            <p:cNvPr id="15" name="Oval 14">
              <a:extLst>
                <a:ext uri="{FF2B5EF4-FFF2-40B4-BE49-F238E27FC236}">
                  <a16:creationId xmlns:a16="http://schemas.microsoft.com/office/drawing/2014/main" id="{A2B5DD3C-5E45-4740-AF61-A1E7B4E8153A}"/>
                </a:ext>
              </a:extLst>
            </p:cNvPr>
            <p:cNvSpPr/>
            <p:nvPr/>
          </p:nvSpPr>
          <p:spPr>
            <a:xfrm>
              <a:off x="2627784" y="3795886"/>
              <a:ext cx="432048" cy="1440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8465AF-0293-4974-B063-0EE83265D599}"/>
                </a:ext>
              </a:extLst>
            </p:cNvPr>
            <p:cNvSpPr/>
            <p:nvPr/>
          </p:nvSpPr>
          <p:spPr>
            <a:xfrm>
              <a:off x="4139952" y="2211710"/>
              <a:ext cx="1800200" cy="217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9624EE5-229C-4ABB-BC24-F168D376D325}"/>
                </a:ext>
              </a:extLst>
            </p:cNvPr>
            <p:cNvSpPr/>
            <p:nvPr/>
          </p:nvSpPr>
          <p:spPr>
            <a:xfrm rot="5400000">
              <a:off x="5018785" y="2641305"/>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A97ACB6-C54F-42E7-9469-9CEE5F09238F}"/>
                </a:ext>
              </a:extLst>
            </p:cNvPr>
            <p:cNvSpPr txBox="1"/>
            <p:nvPr/>
          </p:nvSpPr>
          <p:spPr>
            <a:xfrm>
              <a:off x="5215434" y="2612179"/>
              <a:ext cx="1449436" cy="246221"/>
            </a:xfrm>
            <a:prstGeom prst="rect">
              <a:avLst/>
            </a:prstGeom>
            <a:noFill/>
          </p:spPr>
          <p:txBody>
            <a:bodyPr wrap="none" rtlCol="0">
              <a:spAutoFit/>
            </a:bodyPr>
            <a:lstStyle/>
            <a:p>
              <a:r>
                <a:rPr lang="pl-PL" sz="1000" b="1" dirty="0">
                  <a:solidFill>
                    <a:srgbClr val="FF0000"/>
                  </a:solidFill>
                </a:rPr>
                <a:t>wybieramy akcję </a:t>
              </a:r>
              <a:endParaRPr lang="en-US" sz="1000" b="1" dirty="0">
                <a:solidFill>
                  <a:srgbClr val="FF0000"/>
                </a:solidFill>
              </a:endParaRPr>
            </a:p>
          </p:txBody>
        </p:sp>
      </p:grpSp>
    </p:spTree>
    <p:extLst>
      <p:ext uri="{BB962C8B-B14F-4D97-AF65-F5344CB8AC3E}">
        <p14:creationId xmlns:p14="http://schemas.microsoft.com/office/powerpoint/2010/main" val="3545492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15566"/>
            <a:ext cx="7956622" cy="2872218"/>
          </a:xfrm>
        </p:spPr>
        <p:txBody>
          <a:bodyPr anchor="ctr"/>
          <a:lstStyle/>
          <a:p>
            <a:r>
              <a:rPr lang="pl-PL" b="0" dirty="0"/>
              <a:t>Dziękuję</a:t>
            </a:r>
            <a:br>
              <a:rPr lang="en-US" dirty="0"/>
            </a:br>
            <a:br>
              <a:rPr lang="en-US" sz="1400" dirty="0"/>
            </a:br>
            <a:br>
              <a:rPr lang="en-US" sz="1200" dirty="0"/>
            </a:br>
            <a:r>
              <a:rPr lang="pl-PL" sz="1200" b="1" dirty="0"/>
              <a:t>Kontakt</a:t>
            </a:r>
            <a:r>
              <a:rPr lang="en-US" sz="1200" b="1" dirty="0"/>
              <a:t>:</a:t>
            </a:r>
            <a:br>
              <a:rPr lang="en-US" sz="1200" b="0" dirty="0"/>
            </a:br>
            <a:r>
              <a:rPr lang="pl-PL" sz="1200" b="0" dirty="0">
                <a:hlinkClick r:id="rId2">
                  <a:extLst>
                    <a:ext uri="{A12FA001-AC4F-418D-AE19-62706E023703}">
                      <ahyp:hlinkClr xmlns:ahyp="http://schemas.microsoft.com/office/drawing/2018/hyperlinkcolor" val="tx"/>
                    </a:ext>
                  </a:extLst>
                </a:hlinkClick>
              </a:rPr>
              <a:t>webinaria</a:t>
            </a:r>
            <a:r>
              <a:rPr lang="en-US" sz="1200" b="0" dirty="0">
                <a:hlinkClick r:id="rId2">
                  <a:extLst>
                    <a:ext uri="{A12FA001-AC4F-418D-AE19-62706E023703}">
                      <ahyp:hlinkClr xmlns:ahyp="http://schemas.microsoft.com/office/drawing/2018/hyperlinkcolor" val="tx"/>
                    </a:ext>
                  </a:extLst>
                </a:hlinkClick>
              </a:rPr>
              <a:t>@atos.net</a:t>
            </a:r>
            <a:br>
              <a:rPr lang="pl-PL" sz="1200" b="0" dirty="0"/>
            </a:br>
            <a:br>
              <a:rPr lang="pl-PL" sz="1200" b="0" dirty="0"/>
            </a:br>
            <a:r>
              <a:rPr lang="pl-PL" sz="1200" b="0" dirty="0"/>
              <a:t>Wszystkie grafiki i materiały wykorzystane w prezentacji pochodzą ze strony aplikacji Quizlet.</a:t>
            </a:r>
            <a:endParaRPr lang="en-US" dirty="0"/>
          </a:p>
        </p:txBody>
      </p:sp>
    </p:spTree>
    <p:extLst>
      <p:ext uri="{BB962C8B-B14F-4D97-AF65-F5344CB8AC3E}">
        <p14:creationId xmlns:p14="http://schemas.microsoft.com/office/powerpoint/2010/main" val="117820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pl-PL" dirty="0"/>
              <a:t>Quizlet</a:t>
            </a:r>
            <a:endParaRPr lang="en-US" dirty="0"/>
          </a:p>
        </p:txBody>
      </p:sp>
    </p:spTree>
    <p:extLst>
      <p:ext uri="{BB962C8B-B14F-4D97-AF65-F5344CB8AC3E}">
        <p14:creationId xmlns:p14="http://schemas.microsoft.com/office/powerpoint/2010/main" val="274082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AF489CC-3B7A-4DA5-A8C0-4984788D0EC5}" type="slidenum">
              <a:rPr lang="nl-NL" smtClean="0"/>
              <a:pPr/>
              <a:t>4</a:t>
            </a:fld>
            <a:endParaRPr lang="nl-NL" dirty="0"/>
          </a:p>
        </p:txBody>
      </p:sp>
      <p:sp>
        <p:nvSpPr>
          <p:cNvPr id="4" name="Title 3"/>
          <p:cNvSpPr>
            <a:spLocks noGrp="1"/>
          </p:cNvSpPr>
          <p:nvPr>
            <p:ph type="title"/>
          </p:nvPr>
        </p:nvSpPr>
        <p:spPr/>
        <p:txBody>
          <a:bodyPr>
            <a:normAutofit fontScale="90000"/>
          </a:bodyPr>
          <a:lstStyle/>
          <a:p>
            <a:r>
              <a:rPr lang="pl-PL" dirty="0"/>
              <a:t>Quizlet</a:t>
            </a:r>
            <a:br>
              <a:rPr lang="en-US" dirty="0"/>
            </a:br>
            <a:r>
              <a:rPr lang="pl-PL" sz="1800" b="0" dirty="0"/>
              <a:t>Co to jest?</a:t>
            </a:r>
            <a:endParaRPr lang="en-US" dirty="0"/>
          </a:p>
        </p:txBody>
      </p:sp>
      <p:graphicFrame>
        <p:nvGraphicFramePr>
          <p:cNvPr id="2" name="Diagram 1">
            <a:extLst>
              <a:ext uri="{FF2B5EF4-FFF2-40B4-BE49-F238E27FC236}">
                <a16:creationId xmlns:a16="http://schemas.microsoft.com/office/drawing/2014/main" id="{0437FF24-6C8E-46DA-A342-316AC88E6A91}"/>
              </a:ext>
            </a:extLst>
          </p:cNvPr>
          <p:cNvGraphicFramePr/>
          <p:nvPr>
            <p:extLst>
              <p:ext uri="{D42A27DB-BD31-4B8C-83A1-F6EECF244321}">
                <p14:modId xmlns:p14="http://schemas.microsoft.com/office/powerpoint/2010/main" val="3543415461"/>
              </p:ext>
            </p:extLst>
          </p:nvPr>
        </p:nvGraphicFramePr>
        <p:xfrm>
          <a:off x="-756592" y="1131590"/>
          <a:ext cx="76328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D3C1337-CF7A-4365-A6D6-94DB9DF55681}"/>
              </a:ext>
            </a:extLst>
          </p:cNvPr>
          <p:cNvSpPr txBox="1"/>
          <p:nvPr/>
        </p:nvSpPr>
        <p:spPr>
          <a:xfrm>
            <a:off x="6012160" y="1131590"/>
            <a:ext cx="2952328" cy="1877437"/>
          </a:xfrm>
          <a:prstGeom prst="rect">
            <a:avLst/>
          </a:prstGeom>
          <a:noFill/>
        </p:spPr>
        <p:txBody>
          <a:bodyPr wrap="square" rtlCol="0">
            <a:spAutoFit/>
          </a:bodyPr>
          <a:lstStyle/>
          <a:p>
            <a:r>
              <a:rPr lang="pl-PL" b="1" dirty="0">
                <a:solidFill>
                  <a:srgbClr val="00A59C"/>
                </a:solidFill>
              </a:rPr>
              <a:t>Warto zajrzeć: </a:t>
            </a:r>
          </a:p>
          <a:p>
            <a:pPr algn="just"/>
            <a:r>
              <a:rPr lang="pl-PL" sz="1600" dirty="0"/>
              <a:t>Raport oddziaływania Q z końca 2019 roku (wersja angielska) </a:t>
            </a:r>
            <a:r>
              <a:rPr lang="en-US" sz="1600" dirty="0">
                <a:hlinkClick r:id="rId8"/>
              </a:rPr>
              <a:t>https://quizlet.com/blog/2019-impact-report</a:t>
            </a:r>
            <a:endParaRPr lang="pl-PL" sz="1600" dirty="0"/>
          </a:p>
          <a:p>
            <a:pPr marL="342900" indent="-342900">
              <a:buAutoNum type="arabicPeriod"/>
            </a:pPr>
            <a:endParaRPr lang="en-US" dirty="0"/>
          </a:p>
        </p:txBody>
      </p:sp>
      <p:sp>
        <p:nvSpPr>
          <p:cNvPr id="8" name="TextBox 7">
            <a:extLst>
              <a:ext uri="{FF2B5EF4-FFF2-40B4-BE49-F238E27FC236}">
                <a16:creationId xmlns:a16="http://schemas.microsoft.com/office/drawing/2014/main" id="{26214D6B-4BF6-4B08-BA01-2FF511136E28}"/>
              </a:ext>
            </a:extLst>
          </p:cNvPr>
          <p:cNvSpPr txBox="1"/>
          <p:nvPr/>
        </p:nvSpPr>
        <p:spPr>
          <a:xfrm>
            <a:off x="6012160" y="2973390"/>
            <a:ext cx="2952328" cy="1107996"/>
          </a:xfrm>
          <a:prstGeom prst="rect">
            <a:avLst/>
          </a:prstGeom>
          <a:noFill/>
        </p:spPr>
        <p:txBody>
          <a:bodyPr wrap="square" rtlCol="0">
            <a:spAutoFit/>
          </a:bodyPr>
          <a:lstStyle/>
          <a:p>
            <a:r>
              <a:rPr lang="pl-PL" b="1" dirty="0">
                <a:solidFill>
                  <a:srgbClr val="00A59C"/>
                </a:solidFill>
              </a:rPr>
              <a:t>Quiz: </a:t>
            </a:r>
          </a:p>
          <a:p>
            <a:pPr algn="just"/>
            <a:r>
              <a:rPr lang="pl-PL" sz="1600" dirty="0"/>
              <a:t>Ilu pracowników liczy firma Quizlet na całym świecie? </a:t>
            </a:r>
            <a:endParaRPr lang="en-US" dirty="0"/>
          </a:p>
        </p:txBody>
      </p:sp>
    </p:spTree>
    <p:extLst>
      <p:ext uri="{BB962C8B-B14F-4D97-AF65-F5344CB8AC3E}">
        <p14:creationId xmlns:p14="http://schemas.microsoft.com/office/powerpoint/2010/main" val="46826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D48B8-765A-4C47-BA95-893C3FF27527}"/>
              </a:ext>
            </a:extLst>
          </p:cNvPr>
          <p:cNvSpPr>
            <a:spLocks noGrp="1"/>
          </p:cNvSpPr>
          <p:nvPr>
            <p:ph type="title"/>
          </p:nvPr>
        </p:nvSpPr>
        <p:spPr/>
        <p:txBody>
          <a:bodyPr/>
          <a:lstStyle/>
          <a:p>
            <a:r>
              <a:rPr lang="pl-PL" dirty="0"/>
              <a:t>Licencja i regulamin</a:t>
            </a:r>
            <a:endParaRPr lang="en-US" dirty="0"/>
          </a:p>
        </p:txBody>
      </p:sp>
    </p:spTree>
    <p:extLst>
      <p:ext uri="{BB962C8B-B14F-4D97-AF65-F5344CB8AC3E}">
        <p14:creationId xmlns:p14="http://schemas.microsoft.com/office/powerpoint/2010/main" val="92145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DBEC4A-7208-4FCE-B266-E96FCF34E599}"/>
              </a:ext>
            </a:extLst>
          </p:cNvPr>
          <p:cNvSpPr>
            <a:spLocks noGrp="1"/>
          </p:cNvSpPr>
          <p:nvPr>
            <p:ph idx="1"/>
          </p:nvPr>
        </p:nvSpPr>
        <p:spPr>
          <a:xfrm>
            <a:off x="166259" y="1059582"/>
            <a:ext cx="8748000" cy="3474900"/>
          </a:xfrm>
        </p:spPr>
        <p:txBody>
          <a:bodyPr/>
          <a:lstStyle/>
          <a:p>
            <a:pPr marL="0" indent="0" algn="just">
              <a:buNone/>
            </a:pPr>
            <a:r>
              <a:rPr lang="pl-PL" sz="1800" b="1" dirty="0">
                <a:solidFill>
                  <a:srgbClr val="00A59C"/>
                </a:solidFill>
              </a:rPr>
              <a:t>Licencja ADWARE </a:t>
            </a:r>
            <a:r>
              <a:rPr lang="pl-PL" sz="1800" dirty="0"/>
              <a:t>– darmowa aplikacja, udostępniana bez kodu źródłowego, ale na stronie pojawiają się reklamy wg naszych plików cookies </a:t>
            </a:r>
          </a:p>
          <a:p>
            <a:pPr marL="0" indent="0" algn="just">
              <a:buNone/>
            </a:pPr>
            <a:endParaRPr lang="pl-PL" sz="900" dirty="0"/>
          </a:p>
          <a:p>
            <a:pPr marL="0" indent="0" algn="just">
              <a:buNone/>
            </a:pPr>
            <a:r>
              <a:rPr lang="pl-PL" sz="1800" b="1" dirty="0">
                <a:solidFill>
                  <a:srgbClr val="00A59C"/>
                </a:solidFill>
              </a:rPr>
              <a:t>Quizlet Plus </a:t>
            </a:r>
            <a:r>
              <a:rPr lang="pl-PL" sz="1800" dirty="0"/>
              <a:t>- (wersja płatna aplikacji)</a:t>
            </a:r>
          </a:p>
          <a:p>
            <a:pPr marL="0" indent="0" algn="just">
              <a:buNone/>
            </a:pPr>
            <a:endParaRPr lang="pl-PL" sz="1800" dirty="0"/>
          </a:p>
          <a:p>
            <a:pPr marL="0" indent="0" algn="just">
              <a:buNone/>
            </a:pPr>
            <a:endParaRPr lang="pl-PL" sz="1800" dirty="0"/>
          </a:p>
          <a:p>
            <a:pPr marL="0" indent="0" algn="just">
              <a:buNone/>
            </a:pPr>
            <a:endParaRPr lang="pl-PL" sz="1800" dirty="0"/>
          </a:p>
          <a:p>
            <a:pPr marL="0" indent="0" algn="just">
              <a:buNone/>
            </a:pPr>
            <a:endParaRPr lang="pl-PL" sz="900" dirty="0"/>
          </a:p>
          <a:p>
            <a:pPr marL="0" indent="0" algn="just">
              <a:buNone/>
            </a:pPr>
            <a:r>
              <a:rPr lang="pl-PL" sz="1800" b="1" dirty="0">
                <a:solidFill>
                  <a:srgbClr val="00A59C"/>
                </a:solidFill>
              </a:rPr>
              <a:t>Regulamin i zasady społeczności </a:t>
            </a:r>
            <a:r>
              <a:rPr lang="pl-PL" sz="1800" dirty="0"/>
              <a:t>(dostępne w języku polskim) </a:t>
            </a:r>
          </a:p>
          <a:p>
            <a:pPr marL="0" indent="0" algn="just">
              <a:buNone/>
            </a:pPr>
            <a:r>
              <a:rPr lang="en-US" sz="1800" dirty="0">
                <a:hlinkClick r:id="rId3"/>
              </a:rPr>
              <a:t>https://quizlet.com/pl/tos</a:t>
            </a:r>
            <a:endParaRPr lang="pl-PL" sz="1800" dirty="0"/>
          </a:p>
          <a:p>
            <a:pPr marL="0" indent="0" algn="just">
              <a:buNone/>
            </a:pPr>
            <a:endParaRPr lang="en-US" sz="1800" dirty="0"/>
          </a:p>
        </p:txBody>
      </p:sp>
      <p:sp>
        <p:nvSpPr>
          <p:cNvPr id="5" name="Title 3">
            <a:extLst>
              <a:ext uri="{FF2B5EF4-FFF2-40B4-BE49-F238E27FC236}">
                <a16:creationId xmlns:a16="http://schemas.microsoft.com/office/drawing/2014/main" id="{64A55A4E-A798-4499-AB5F-E523908B57A3}"/>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Licencja i regulamin</a:t>
            </a:r>
            <a:br>
              <a:rPr lang="en-US" dirty="0"/>
            </a:br>
            <a:r>
              <a:rPr lang="pl-PL" sz="1800" b="0" dirty="0"/>
              <a:t>Jak być w zgodzie z zasadami?</a:t>
            </a:r>
            <a:endParaRPr lang="en-US" dirty="0"/>
          </a:p>
        </p:txBody>
      </p:sp>
      <p:pic>
        <p:nvPicPr>
          <p:cNvPr id="7" name="Picture 6">
            <a:extLst>
              <a:ext uri="{FF2B5EF4-FFF2-40B4-BE49-F238E27FC236}">
                <a16:creationId xmlns:a16="http://schemas.microsoft.com/office/drawing/2014/main" id="{DFAC4C59-01CE-4D19-81B1-5D956C597D6D}"/>
              </a:ext>
            </a:extLst>
          </p:cNvPr>
          <p:cNvPicPr>
            <a:picLocks noChangeAspect="1"/>
          </p:cNvPicPr>
          <p:nvPr/>
        </p:nvPicPr>
        <p:blipFill>
          <a:blip r:embed="rId4"/>
          <a:stretch>
            <a:fillRect/>
          </a:stretch>
        </p:blipFill>
        <p:spPr>
          <a:xfrm>
            <a:off x="4837383" y="1779662"/>
            <a:ext cx="4162062" cy="1800009"/>
          </a:xfrm>
          <a:prstGeom prst="rect">
            <a:avLst/>
          </a:prstGeom>
        </p:spPr>
      </p:pic>
      <p:sp>
        <p:nvSpPr>
          <p:cNvPr id="8" name="TextBox 7">
            <a:extLst>
              <a:ext uri="{FF2B5EF4-FFF2-40B4-BE49-F238E27FC236}">
                <a16:creationId xmlns:a16="http://schemas.microsoft.com/office/drawing/2014/main" id="{D2363F20-E799-4188-B1BB-2733405D1ADE}"/>
              </a:ext>
            </a:extLst>
          </p:cNvPr>
          <p:cNvSpPr txBox="1"/>
          <p:nvPr/>
        </p:nvSpPr>
        <p:spPr>
          <a:xfrm>
            <a:off x="181964" y="2496707"/>
            <a:ext cx="4639714" cy="1200329"/>
          </a:xfrm>
          <a:prstGeom prst="rect">
            <a:avLst/>
          </a:prstGeom>
          <a:noFill/>
        </p:spPr>
        <p:txBody>
          <a:bodyPr wrap="square" rtlCol="0">
            <a:spAutoFit/>
          </a:bodyPr>
          <a:lstStyle/>
          <a:p>
            <a:r>
              <a:rPr lang="pl-PL" dirty="0"/>
              <a:t>więcej informacji </a:t>
            </a:r>
            <a:r>
              <a:rPr lang="pl-PL" dirty="0">
                <a:hlinkClick r:id="rId5"/>
              </a:rPr>
              <a:t>https://quizlet.com/upgrade?source=header_teacher&amp;redir=%2Flatest</a:t>
            </a:r>
            <a:endParaRPr lang="pl-PL" dirty="0"/>
          </a:p>
          <a:p>
            <a:endParaRPr lang="en-US" dirty="0"/>
          </a:p>
        </p:txBody>
      </p:sp>
    </p:spTree>
    <p:extLst>
      <p:ext uri="{BB962C8B-B14F-4D97-AF65-F5344CB8AC3E}">
        <p14:creationId xmlns:p14="http://schemas.microsoft.com/office/powerpoint/2010/main" val="353326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837BD-4E4E-41B3-BE8B-050DBA7573AD}"/>
              </a:ext>
            </a:extLst>
          </p:cNvPr>
          <p:cNvSpPr>
            <a:spLocks noGrp="1"/>
          </p:cNvSpPr>
          <p:nvPr>
            <p:ph type="title"/>
          </p:nvPr>
        </p:nvSpPr>
        <p:spPr/>
        <p:txBody>
          <a:bodyPr/>
          <a:lstStyle/>
          <a:p>
            <a:r>
              <a:rPr lang="pl-PL" dirty="0"/>
              <a:t>Logowanie i ustawienia</a:t>
            </a:r>
            <a:endParaRPr lang="en-US" dirty="0"/>
          </a:p>
        </p:txBody>
      </p:sp>
    </p:spTree>
    <p:extLst>
      <p:ext uri="{BB962C8B-B14F-4D97-AF65-F5344CB8AC3E}">
        <p14:creationId xmlns:p14="http://schemas.microsoft.com/office/powerpoint/2010/main" val="172305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5355E-3609-46E8-9576-35692B5EE858}"/>
              </a:ext>
            </a:extLst>
          </p:cNvPr>
          <p:cNvSpPr>
            <a:spLocks noGrp="1"/>
          </p:cNvSpPr>
          <p:nvPr>
            <p:ph idx="1"/>
          </p:nvPr>
        </p:nvSpPr>
        <p:spPr>
          <a:xfrm>
            <a:off x="205186" y="1103735"/>
            <a:ext cx="3786030" cy="1534646"/>
          </a:xfrm>
        </p:spPr>
        <p:txBody>
          <a:bodyPr>
            <a:normAutofit/>
          </a:bodyPr>
          <a:lstStyle/>
          <a:p>
            <a:pPr marL="0" indent="0">
              <a:buNone/>
            </a:pPr>
            <a:r>
              <a:rPr lang="pl-PL" sz="1600" b="1" dirty="0">
                <a:solidFill>
                  <a:srgbClr val="00A59C"/>
                </a:solidFill>
              </a:rPr>
              <a:t>Logowanie: </a:t>
            </a:r>
          </a:p>
          <a:p>
            <a:pPr marL="228600" indent="-228600">
              <a:buAutoNum type="arabicPeriod"/>
            </a:pPr>
            <a:r>
              <a:rPr lang="pl-PL" sz="1400" dirty="0"/>
              <a:t>Konto Google (od 16 lat)</a:t>
            </a:r>
          </a:p>
          <a:p>
            <a:pPr marL="228600" indent="-228600">
              <a:buAutoNum type="arabicPeriod"/>
            </a:pPr>
            <a:r>
              <a:rPr lang="pl-PL" sz="1400" dirty="0"/>
              <a:t>Konto Facebook (od 13 lat)</a:t>
            </a:r>
          </a:p>
          <a:p>
            <a:pPr marL="228600" indent="-228600">
              <a:buAutoNum type="arabicPeriod"/>
            </a:pPr>
            <a:r>
              <a:rPr lang="pl-PL" sz="1400" dirty="0"/>
              <a:t>Indywidualne konto – jedynie na Q</a:t>
            </a:r>
          </a:p>
          <a:p>
            <a:pPr marL="0" indent="0">
              <a:buNone/>
            </a:pPr>
            <a:r>
              <a:rPr lang="pl-PL" sz="1400" dirty="0">
                <a:hlinkClick r:id="rId3"/>
              </a:rPr>
              <a:t>https://quizlet.com/pl</a:t>
            </a:r>
            <a:r>
              <a:rPr lang="pl-PL" sz="1400" dirty="0"/>
              <a:t> (od 13 lat)</a:t>
            </a:r>
          </a:p>
          <a:p>
            <a:pPr marL="0" indent="0">
              <a:buNone/>
            </a:pPr>
            <a:endParaRPr lang="pl-PL" sz="1400" dirty="0"/>
          </a:p>
        </p:txBody>
      </p:sp>
      <p:sp>
        <p:nvSpPr>
          <p:cNvPr id="3" name="Slide Number Placeholder 2">
            <a:extLst>
              <a:ext uri="{FF2B5EF4-FFF2-40B4-BE49-F238E27FC236}">
                <a16:creationId xmlns:a16="http://schemas.microsoft.com/office/drawing/2014/main" id="{10E94DC6-DC24-4C4C-899C-F48D64B120A7}"/>
              </a:ext>
            </a:extLst>
          </p:cNvPr>
          <p:cNvSpPr>
            <a:spLocks noGrp="1"/>
          </p:cNvSpPr>
          <p:nvPr>
            <p:ph type="sldNum" sz="quarter" idx="4"/>
          </p:nvPr>
        </p:nvSpPr>
        <p:spPr/>
        <p:txBody>
          <a:bodyPr/>
          <a:lstStyle/>
          <a:p>
            <a:fld id="{DAF489CC-3B7A-4DA5-A8C0-4984788D0EC5}" type="slidenum">
              <a:rPr lang="nl-NL" smtClean="0"/>
              <a:pPr/>
              <a:t>8</a:t>
            </a:fld>
            <a:endParaRPr lang="nl-NL" dirty="0"/>
          </a:p>
        </p:txBody>
      </p:sp>
      <p:sp>
        <p:nvSpPr>
          <p:cNvPr id="5" name="Title 3">
            <a:extLst>
              <a:ext uri="{FF2B5EF4-FFF2-40B4-BE49-F238E27FC236}">
                <a16:creationId xmlns:a16="http://schemas.microsoft.com/office/drawing/2014/main" id="{4254E9AC-6414-409D-AB91-0C6E60E3CD86}"/>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Logowanie i ustawienia</a:t>
            </a:r>
            <a:br>
              <a:rPr lang="en-US" dirty="0"/>
            </a:br>
            <a:r>
              <a:rPr lang="pl-PL" sz="1800" b="0" dirty="0"/>
              <a:t>Jak użytkować narzędzie świadomie?</a:t>
            </a:r>
            <a:endParaRPr lang="en-US" dirty="0"/>
          </a:p>
        </p:txBody>
      </p:sp>
      <p:pic>
        <p:nvPicPr>
          <p:cNvPr id="6" name="Picture 5">
            <a:extLst>
              <a:ext uri="{FF2B5EF4-FFF2-40B4-BE49-F238E27FC236}">
                <a16:creationId xmlns:a16="http://schemas.microsoft.com/office/drawing/2014/main" id="{59C2CA02-17C6-4F86-B6A4-F44BBACA84FB}"/>
              </a:ext>
            </a:extLst>
          </p:cNvPr>
          <p:cNvPicPr>
            <a:picLocks noChangeAspect="1"/>
          </p:cNvPicPr>
          <p:nvPr/>
        </p:nvPicPr>
        <p:blipFill>
          <a:blip r:embed="rId4"/>
          <a:stretch>
            <a:fillRect/>
          </a:stretch>
        </p:blipFill>
        <p:spPr>
          <a:xfrm>
            <a:off x="4162820" y="1032255"/>
            <a:ext cx="4825480" cy="1971543"/>
          </a:xfrm>
          <a:prstGeom prst="rect">
            <a:avLst/>
          </a:prstGeom>
        </p:spPr>
      </p:pic>
      <p:sp>
        <p:nvSpPr>
          <p:cNvPr id="7" name="Oval 6">
            <a:extLst>
              <a:ext uri="{FF2B5EF4-FFF2-40B4-BE49-F238E27FC236}">
                <a16:creationId xmlns:a16="http://schemas.microsoft.com/office/drawing/2014/main" id="{62FB914D-30EC-43F3-BED3-48231C483039}"/>
              </a:ext>
            </a:extLst>
          </p:cNvPr>
          <p:cNvSpPr/>
          <p:nvPr/>
        </p:nvSpPr>
        <p:spPr>
          <a:xfrm>
            <a:off x="7884368" y="975363"/>
            <a:ext cx="1175940" cy="351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900613-DAEA-4047-A54F-8C647546A1F2}"/>
              </a:ext>
            </a:extLst>
          </p:cNvPr>
          <p:cNvPicPr>
            <a:picLocks noChangeAspect="1"/>
          </p:cNvPicPr>
          <p:nvPr/>
        </p:nvPicPr>
        <p:blipFill>
          <a:blip r:embed="rId5"/>
          <a:stretch>
            <a:fillRect/>
          </a:stretch>
        </p:blipFill>
        <p:spPr>
          <a:xfrm>
            <a:off x="90424" y="2571750"/>
            <a:ext cx="6036436" cy="1759189"/>
          </a:xfrm>
          <a:prstGeom prst="rect">
            <a:avLst/>
          </a:prstGeom>
        </p:spPr>
      </p:pic>
      <p:sp>
        <p:nvSpPr>
          <p:cNvPr id="9" name="Oval 8">
            <a:extLst>
              <a:ext uri="{FF2B5EF4-FFF2-40B4-BE49-F238E27FC236}">
                <a16:creationId xmlns:a16="http://schemas.microsoft.com/office/drawing/2014/main" id="{A31586BC-74E8-4824-9C9E-E541B71DABA3}"/>
              </a:ext>
            </a:extLst>
          </p:cNvPr>
          <p:cNvSpPr/>
          <p:nvPr/>
        </p:nvSpPr>
        <p:spPr>
          <a:xfrm>
            <a:off x="90424" y="3635563"/>
            <a:ext cx="881176" cy="232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7555DA92-1D35-4C08-89C8-D9EB83BD5CC2}"/>
              </a:ext>
            </a:extLst>
          </p:cNvPr>
          <p:cNvSpPr txBox="1">
            <a:spLocks/>
          </p:cNvSpPr>
          <p:nvPr/>
        </p:nvSpPr>
        <p:spPr>
          <a:xfrm>
            <a:off x="6209768" y="3100571"/>
            <a:ext cx="2843808" cy="1534646"/>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Lucida Sans Unicode" pitchFamily="34" charset="0"/>
              <a:buNone/>
            </a:pPr>
            <a:r>
              <a:rPr lang="pl-PL" sz="1600" b="1" dirty="0">
                <a:solidFill>
                  <a:srgbClr val="00A59C"/>
                </a:solidFill>
              </a:rPr>
              <a:t>Ustawienia: </a:t>
            </a:r>
          </a:p>
          <a:p>
            <a:pPr marL="228600" indent="-228600">
              <a:buFont typeface="Lucida Sans Unicode" pitchFamily="34" charset="0"/>
              <a:buAutoNum type="arabicPeriod"/>
            </a:pPr>
            <a:r>
              <a:rPr lang="pl-PL" sz="1400" dirty="0"/>
              <a:t>Ustawienia prywatności</a:t>
            </a:r>
          </a:p>
          <a:p>
            <a:pPr marL="228600" indent="-228600">
              <a:buFont typeface="Lucida Sans Unicode" pitchFamily="34" charset="0"/>
              <a:buAutoNum type="arabicPeriod"/>
            </a:pPr>
            <a:r>
              <a:rPr lang="pl-PL" sz="1400" dirty="0"/>
              <a:t>Ustawienia powiadomień</a:t>
            </a:r>
          </a:p>
          <a:p>
            <a:pPr marL="228600" indent="-228600">
              <a:buFont typeface="Lucida Sans Unicode" pitchFamily="34" charset="0"/>
              <a:buAutoNum type="arabicPeriod"/>
            </a:pPr>
            <a:r>
              <a:rPr lang="pl-PL" sz="1400" dirty="0"/>
              <a:t>Ustawienia konta</a:t>
            </a:r>
          </a:p>
          <a:p>
            <a:pPr marL="0" indent="0">
              <a:buFont typeface="Lucida Sans Unicode" pitchFamily="34" charset="0"/>
              <a:buNone/>
            </a:pPr>
            <a:endParaRPr lang="pl-PL" sz="1400" dirty="0"/>
          </a:p>
        </p:txBody>
      </p:sp>
      <p:sp>
        <p:nvSpPr>
          <p:cNvPr id="11" name="Oval 10">
            <a:extLst>
              <a:ext uri="{FF2B5EF4-FFF2-40B4-BE49-F238E27FC236}">
                <a16:creationId xmlns:a16="http://schemas.microsoft.com/office/drawing/2014/main" id="{A2B0802A-C03F-4A32-A1E1-732CF1BB5959}"/>
              </a:ext>
            </a:extLst>
          </p:cNvPr>
          <p:cNvSpPr/>
          <p:nvPr/>
        </p:nvSpPr>
        <p:spPr>
          <a:xfrm>
            <a:off x="0" y="2571750"/>
            <a:ext cx="778992" cy="232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07A68F-57A9-4462-8484-6374DC759D5B}"/>
              </a:ext>
            </a:extLst>
          </p:cNvPr>
          <p:cNvSpPr txBox="1"/>
          <p:nvPr/>
        </p:nvSpPr>
        <p:spPr>
          <a:xfrm>
            <a:off x="683568" y="2685569"/>
            <a:ext cx="2040943" cy="246221"/>
          </a:xfrm>
          <a:prstGeom prst="rect">
            <a:avLst/>
          </a:prstGeom>
          <a:noFill/>
        </p:spPr>
        <p:txBody>
          <a:bodyPr wrap="none" rtlCol="0">
            <a:spAutoFit/>
          </a:bodyPr>
          <a:lstStyle/>
          <a:p>
            <a:r>
              <a:rPr lang="pl-PL" sz="1000" b="1" dirty="0">
                <a:solidFill>
                  <a:srgbClr val="FF0000"/>
                </a:solidFill>
              </a:rPr>
              <a:t>powrót do strony głównej</a:t>
            </a:r>
            <a:endParaRPr lang="en-US" sz="1000" b="1" dirty="0">
              <a:solidFill>
                <a:srgbClr val="FF0000"/>
              </a:solidFill>
            </a:endParaRPr>
          </a:p>
        </p:txBody>
      </p:sp>
    </p:spTree>
    <p:extLst>
      <p:ext uri="{BB962C8B-B14F-4D97-AF65-F5344CB8AC3E}">
        <p14:creationId xmlns:p14="http://schemas.microsoft.com/office/powerpoint/2010/main" val="235220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91EEB3-8827-4D9B-B20B-C2CF23A84B64}"/>
              </a:ext>
            </a:extLst>
          </p:cNvPr>
          <p:cNvSpPr>
            <a:spLocks noGrp="1"/>
          </p:cNvSpPr>
          <p:nvPr>
            <p:ph type="sldNum" sz="quarter" idx="4"/>
          </p:nvPr>
        </p:nvSpPr>
        <p:spPr/>
        <p:txBody>
          <a:bodyPr/>
          <a:lstStyle/>
          <a:p>
            <a:fld id="{DAF489CC-3B7A-4DA5-A8C0-4984788D0EC5}" type="slidenum">
              <a:rPr lang="nl-NL" smtClean="0"/>
              <a:pPr/>
              <a:t>9</a:t>
            </a:fld>
            <a:endParaRPr lang="nl-NL" dirty="0"/>
          </a:p>
        </p:txBody>
      </p:sp>
      <p:sp>
        <p:nvSpPr>
          <p:cNvPr id="6" name="Title 3">
            <a:extLst>
              <a:ext uri="{FF2B5EF4-FFF2-40B4-BE49-F238E27FC236}">
                <a16:creationId xmlns:a16="http://schemas.microsoft.com/office/drawing/2014/main" id="{A8236402-E5A4-49DB-ACF6-B2C57EFA587A}"/>
              </a:ext>
            </a:extLst>
          </p:cNvPr>
          <p:cNvSpPr txBox="1">
            <a:spLocks/>
          </p:cNvSpPr>
          <p:nvPr/>
        </p:nvSpPr>
        <p:spPr>
          <a:xfrm>
            <a:off x="198000" y="157582"/>
            <a:ext cx="8748000" cy="72008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pl-PL" dirty="0"/>
              <a:t>Logowanie i ustawienia</a:t>
            </a:r>
            <a:br>
              <a:rPr lang="en-US" dirty="0"/>
            </a:br>
            <a:r>
              <a:rPr lang="pl-PL" sz="1800" b="0" dirty="0"/>
              <a:t>Jak użytkować narzędzie świadomie?</a:t>
            </a:r>
            <a:endParaRPr lang="en-US" dirty="0"/>
          </a:p>
        </p:txBody>
      </p:sp>
      <p:sp>
        <p:nvSpPr>
          <p:cNvPr id="7" name="Content Placeholder 1">
            <a:extLst>
              <a:ext uri="{FF2B5EF4-FFF2-40B4-BE49-F238E27FC236}">
                <a16:creationId xmlns:a16="http://schemas.microsoft.com/office/drawing/2014/main" id="{57027CD4-8EAB-442A-988D-A3997DFC14CA}"/>
              </a:ext>
            </a:extLst>
          </p:cNvPr>
          <p:cNvSpPr txBox="1">
            <a:spLocks/>
          </p:cNvSpPr>
          <p:nvPr/>
        </p:nvSpPr>
        <p:spPr>
          <a:xfrm>
            <a:off x="198000" y="1059582"/>
            <a:ext cx="4734040" cy="3212061"/>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2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2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Lucida Sans Unicode" pitchFamily="34" charset="0"/>
              <a:buNone/>
            </a:pPr>
            <a:r>
              <a:rPr lang="pl-PL" sz="1600" b="1" dirty="0">
                <a:solidFill>
                  <a:srgbClr val="00A59C"/>
                </a:solidFill>
              </a:rPr>
              <a:t>Centrum Pomocy</a:t>
            </a:r>
          </a:p>
          <a:p>
            <a:pPr marL="0" indent="0">
              <a:spcAft>
                <a:spcPts val="600"/>
              </a:spcAft>
              <a:buNone/>
            </a:pPr>
            <a:r>
              <a:rPr lang="en-US" sz="1600" dirty="0">
                <a:hlinkClick r:id="rId2"/>
              </a:rPr>
              <a:t>https://help.quizlet.com/hc/pl/</a:t>
            </a:r>
            <a:r>
              <a:rPr lang="pl-PL" sz="1600" dirty="0"/>
              <a:t> </a:t>
            </a:r>
            <a:endParaRPr lang="pl-PL" sz="1600" b="1" dirty="0">
              <a:solidFill>
                <a:srgbClr val="00A59C"/>
              </a:solidFill>
            </a:endParaRPr>
          </a:p>
          <a:p>
            <a:pPr algn="just">
              <a:spcAft>
                <a:spcPts val="600"/>
              </a:spcAft>
              <a:buFont typeface="Lucida Sans Unicode" pitchFamily="34" charset="0"/>
              <a:buBlip>
                <a:blip r:embed="rId3"/>
              </a:buBlip>
            </a:pPr>
            <a:r>
              <a:rPr lang="pl-PL" sz="1400" dirty="0"/>
              <a:t>odpowiedzi na często zadawane pytania</a:t>
            </a:r>
          </a:p>
          <a:p>
            <a:pPr algn="just">
              <a:spcAft>
                <a:spcPts val="600"/>
              </a:spcAft>
              <a:buFont typeface="Lucida Sans Unicode" pitchFamily="34" charset="0"/>
              <a:buBlip>
                <a:blip r:embed="rId3"/>
              </a:buBlip>
            </a:pPr>
            <a:r>
              <a:rPr lang="pl-PL" sz="1400" dirty="0"/>
              <a:t>informacje o koncie</a:t>
            </a:r>
          </a:p>
          <a:p>
            <a:pPr algn="just">
              <a:spcAft>
                <a:spcPts val="600"/>
              </a:spcAft>
              <a:buFont typeface="Lucida Sans Unicode" pitchFamily="34" charset="0"/>
              <a:buBlip>
                <a:blip r:embed="rId3"/>
              </a:buBlip>
            </a:pPr>
            <a:r>
              <a:rPr lang="pl-PL" sz="1400" dirty="0"/>
              <a:t>wskazówki na temat użytkowania i możliwości aplikacji</a:t>
            </a:r>
          </a:p>
          <a:p>
            <a:pPr algn="just">
              <a:spcAft>
                <a:spcPts val="600"/>
              </a:spcAft>
              <a:buFont typeface="Lucida Sans Unicode" pitchFamily="34" charset="0"/>
              <a:buBlip>
                <a:blip r:embed="rId3"/>
              </a:buBlip>
            </a:pPr>
            <a:r>
              <a:rPr lang="pl-PL" sz="1400" dirty="0"/>
              <a:t>wytyczne dotyczące zgłaszania naruszeń</a:t>
            </a:r>
          </a:p>
          <a:p>
            <a:pPr algn="just">
              <a:spcAft>
                <a:spcPts val="600"/>
              </a:spcAft>
              <a:buFont typeface="Lucida Sans Unicode" pitchFamily="34" charset="0"/>
              <a:buBlip>
                <a:blip r:embed="rId3"/>
              </a:buBlip>
            </a:pPr>
            <a:r>
              <a:rPr lang="pl-PL" sz="1400" dirty="0"/>
              <a:t>informacje na temat posiadanych subskrypcji, rozliczeń kocta Quizlet Plus</a:t>
            </a:r>
          </a:p>
        </p:txBody>
      </p:sp>
      <p:pic>
        <p:nvPicPr>
          <p:cNvPr id="8" name="Picture 7">
            <a:extLst>
              <a:ext uri="{FF2B5EF4-FFF2-40B4-BE49-F238E27FC236}">
                <a16:creationId xmlns:a16="http://schemas.microsoft.com/office/drawing/2014/main" id="{6CD2B8BA-08E3-44F3-ACEE-1E42D0EBC8FC}"/>
              </a:ext>
            </a:extLst>
          </p:cNvPr>
          <p:cNvPicPr>
            <a:picLocks noChangeAspect="1"/>
          </p:cNvPicPr>
          <p:nvPr/>
        </p:nvPicPr>
        <p:blipFill>
          <a:blip r:embed="rId4"/>
          <a:stretch>
            <a:fillRect/>
          </a:stretch>
        </p:blipFill>
        <p:spPr>
          <a:xfrm>
            <a:off x="5174190" y="1059582"/>
            <a:ext cx="3771810" cy="2368848"/>
          </a:xfrm>
          <a:prstGeom prst="rect">
            <a:avLst/>
          </a:prstGeom>
        </p:spPr>
      </p:pic>
    </p:spTree>
    <p:extLst>
      <p:ext uri="{BB962C8B-B14F-4D97-AF65-F5344CB8AC3E}">
        <p14:creationId xmlns:p14="http://schemas.microsoft.com/office/powerpoint/2010/main" val="2107411896"/>
      </p:ext>
    </p:extLst>
  </p:cSld>
  <p:clrMapOvr>
    <a:masterClrMapping/>
  </p:clrMapOvr>
</p:sld>
</file>

<file path=ppt/theme/theme1.xml><?xml version="1.0" encoding="utf-8"?>
<a:theme xmlns:a="http://schemas.openxmlformats.org/drawingml/2006/main" name="Atos v4.0">
  <a:themeElements>
    <a:clrScheme name="Custom 1">
      <a:dk1>
        <a:sysClr val="windowText" lastClr="000000"/>
      </a:dk1>
      <a:lt1>
        <a:sysClr val="window" lastClr="FFFFFF"/>
      </a:lt1>
      <a:dk2>
        <a:srgbClr val="0066A1"/>
      </a:dk2>
      <a:lt2>
        <a:srgbClr val="FFFFFF"/>
      </a:lt2>
      <a:accent1>
        <a:srgbClr val="0066A1"/>
      </a:accent1>
      <a:accent2>
        <a:srgbClr val="0089C4"/>
      </a:accent2>
      <a:accent3>
        <a:srgbClr val="00AFD8"/>
      </a:accent3>
      <a:accent4>
        <a:srgbClr val="0066A1"/>
      </a:accent4>
      <a:accent5>
        <a:srgbClr val="0089C4"/>
      </a:accent5>
      <a:accent6>
        <a:srgbClr val="0066A1"/>
      </a:accent6>
      <a:hlink>
        <a:srgbClr val="0066A1"/>
      </a:hlink>
      <a:folHlink>
        <a:srgbClr val="00AFD8"/>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tos Primary Color Atos Blue">
      <a:srgbClr val="0066A1"/>
    </a:custClr>
    <a:custClr name="Atos Primary Color White">
      <a:srgbClr val="FFFFFF"/>
    </a:custClr>
    <a:custClr name="Atos Primary Color Grey">
      <a:srgbClr val="808080"/>
    </a:custClr>
    <a:custClr name="Atos Primary Color Black">
      <a:srgbClr val="000000"/>
    </a:custClr>
    <a:custClr name="Atos Secondary Color Orange">
      <a:srgbClr val="FA6119"/>
    </a:custClr>
    <a:custClr name="Atos Secondary Color Yellow">
      <a:srgbClr val="9E9500"/>
    </a:custClr>
    <a:custClr name="Atos Secondary Color Dark purple">
      <a:srgbClr val="6639B7"/>
    </a:custClr>
    <a:custClr name="Atos Secondary Color Light purple">
      <a:srgbClr val="A626AA"/>
    </a:custClr>
    <a:custClr name="Atos Secondary Color Teal">
      <a:srgbClr val="00A59C"/>
    </a:custClr>
    <a:custClr name="Atos Complementary Color Green">
      <a:srgbClr val="3F9C35"/>
    </a:custClr>
    <a:custClr name="Atos Complementary Color Pink">
      <a:srgbClr val="D71F85"/>
    </a:custClr>
    <a:custClr name="Atos Complementary Color Dark grey">
      <a:srgbClr val="898D8D"/>
    </a:custClr>
    <a:custClr name="Atos Complementary Color Light blue">
      <a:srgbClr val="00AFD8"/>
    </a:custClr>
    <a:custClr name="Atos Complementary Color Blue">
      <a:srgbClr val="0089C4"/>
    </a:custClr>
  </a:custClrLst>
  <a:extLst>
    <a:ext uri="{05A4C25C-085E-4340-85A3-A5531E510DB2}">
      <thm15:themeFamily xmlns:thm15="http://schemas.microsoft.com/office/thememl/2012/main" name="Presentation5" id="{1C8FF2A3-AD79-480A-87CD-33E405469FBF}" vid="{6914A5C6-EBFC-4622-ACB0-3122FA4C6D64}"/>
    </a:ext>
  </a:extLst>
</a:theme>
</file>

<file path=ppt/theme/theme2.xml><?xml version="1.0" encoding="utf-8"?>
<a:theme xmlns:a="http://schemas.openxmlformats.org/drawingml/2006/main" name="1_Atos v4.0">
  <a:themeElements>
    <a:clrScheme name="Custom 1">
      <a:dk1>
        <a:sysClr val="windowText" lastClr="000000"/>
      </a:dk1>
      <a:lt1>
        <a:sysClr val="window" lastClr="FFFFFF"/>
      </a:lt1>
      <a:dk2>
        <a:srgbClr val="0066A1"/>
      </a:dk2>
      <a:lt2>
        <a:srgbClr val="FFFFFF"/>
      </a:lt2>
      <a:accent1>
        <a:srgbClr val="0066A1"/>
      </a:accent1>
      <a:accent2>
        <a:srgbClr val="0089C4"/>
      </a:accent2>
      <a:accent3>
        <a:srgbClr val="00AFD8"/>
      </a:accent3>
      <a:accent4>
        <a:srgbClr val="0066A1"/>
      </a:accent4>
      <a:accent5>
        <a:srgbClr val="0089C4"/>
      </a:accent5>
      <a:accent6>
        <a:srgbClr val="0066A1"/>
      </a:accent6>
      <a:hlink>
        <a:srgbClr val="0066A1"/>
      </a:hlink>
      <a:folHlink>
        <a:srgbClr val="00AFD8"/>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tos Primary Color Atos Blue">
      <a:srgbClr val="0066A1"/>
    </a:custClr>
    <a:custClr name="Atos Primary Color White">
      <a:srgbClr val="FFFFFF"/>
    </a:custClr>
    <a:custClr name="Atos Primary Color Grey">
      <a:srgbClr val="808080"/>
    </a:custClr>
    <a:custClr name="Atos Primary Color Black">
      <a:srgbClr val="000000"/>
    </a:custClr>
    <a:custClr name="Atos Secondary Color Orange">
      <a:srgbClr val="FA6119"/>
    </a:custClr>
    <a:custClr name="Atos Secondary Color Yellow">
      <a:srgbClr val="9E9500"/>
    </a:custClr>
    <a:custClr name="Atos Secondary Color Dark purple">
      <a:srgbClr val="6639B7"/>
    </a:custClr>
    <a:custClr name="Atos Secondary Color Light purple">
      <a:srgbClr val="A626AA"/>
    </a:custClr>
    <a:custClr name="Atos Secondary Color Teal">
      <a:srgbClr val="00A59C"/>
    </a:custClr>
    <a:custClr name="Atos Complementary Color Green">
      <a:srgbClr val="3F9C35"/>
    </a:custClr>
    <a:custClr name="Atos Complementary Color Pink">
      <a:srgbClr val="D71F85"/>
    </a:custClr>
    <a:custClr name="Atos Complementary Color Dark grey">
      <a:srgbClr val="898D8D"/>
    </a:custClr>
    <a:custClr name="Atos Complementary Color Light blue">
      <a:srgbClr val="00AFD8"/>
    </a:custClr>
    <a:custClr name="Atos Complementary Color Blue">
      <a:srgbClr val="0089C4"/>
    </a:custClr>
  </a:custClrLst>
  <a:extLst>
    <a:ext uri="{05A4C25C-085E-4340-85A3-A5531E510DB2}">
      <thm15:themeFamily xmlns:thm15="http://schemas.microsoft.com/office/thememl/2012/main" name="Presentation5" id="{1C8FF2A3-AD79-480A-87CD-33E405469FBF}" vid="{6914A5C6-EBFC-4622-ACB0-3122FA4C6D64}"/>
    </a:ext>
  </a:extLst>
</a:theme>
</file>

<file path=ppt/theme/theme3.xml><?xml version="1.0" encoding="utf-8"?>
<a:theme xmlns:a="http://schemas.openxmlformats.org/drawingml/2006/main" name="Atos Theme PPT">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lympic logo">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2405DFB7D084B94F69BBBD08E4DC1" ma:contentTypeVersion="12" ma:contentTypeDescription="Create a new document." ma:contentTypeScope="" ma:versionID="9b2d9d5c4dd12cd3421dcf973cb82f65">
  <xsd:schema xmlns:xsd="http://www.w3.org/2001/XMLSchema" xmlns:xs="http://www.w3.org/2001/XMLSchema" xmlns:p="http://schemas.microsoft.com/office/2006/metadata/properties" xmlns:ns3="c295030b-e9b1-4255-bdcf-89ec810c643f" xmlns:ns4="09c18b3f-ef72-41f1-8cc5-d7ff9d096149" targetNamespace="http://schemas.microsoft.com/office/2006/metadata/properties" ma:root="true" ma:fieldsID="0702e3bd13bc49d0656782859fb584cb" ns3:_="" ns4:_="">
    <xsd:import namespace="c295030b-e9b1-4255-bdcf-89ec810c643f"/>
    <xsd:import namespace="09c18b3f-ef72-41f1-8cc5-d7ff9d0961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5030b-e9b1-4255-bdcf-89ec810c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18b3f-ef72-41f1-8cc5-d7ff9d09614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B94C74-B81F-4C84-B678-1E85B1D2F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5030b-e9b1-4255-bdcf-89ec810c643f"/>
    <ds:schemaRef ds:uri="09c18b3f-ef72-41f1-8cc5-d7ff9d0961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35F691-2638-4A60-A4F4-8ACBD66B4796}">
  <ds:schemaRefs>
    <ds:schemaRef ds:uri="http://schemas.microsoft.com/sharepoint/v3/contenttype/forms"/>
  </ds:schemaRefs>
</ds:datastoreItem>
</file>

<file path=customXml/itemProps3.xml><?xml version="1.0" encoding="utf-8"?>
<ds:datastoreItem xmlns:ds="http://schemas.openxmlformats.org/officeDocument/2006/customXml" ds:itemID="{D83E7C56-C94D-488D-8A2D-5D82292F0C0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9c18b3f-ef72-41f1-8cc5-d7ff9d096149"/>
    <ds:schemaRef ds:uri="c295030b-e9b1-4255-bdcf-89ec810c643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Atos v4.0</Template>
  <TotalTime>3876</TotalTime>
  <Words>1237</Words>
  <Application>Microsoft Office PowerPoint</Application>
  <PresentationFormat>On-screen Show (16:9)</PresentationFormat>
  <Paragraphs>202</Paragraphs>
  <Slides>27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Lucida Sans</vt:lpstr>
      <vt:lpstr>Lucida Sans Unicode</vt:lpstr>
      <vt:lpstr>Verdana</vt:lpstr>
      <vt:lpstr>Atos v4.0</vt:lpstr>
      <vt:lpstr>1_Atos v4.0</vt:lpstr>
      <vt:lpstr>Atos Theme PPT</vt:lpstr>
      <vt:lpstr>Olympic logo</vt:lpstr>
      <vt:lpstr>Quizlet – jak to działa?</vt:lpstr>
      <vt:lpstr>Agenda strona internetowa: https://quizlet.com/pl</vt:lpstr>
      <vt:lpstr>Quizlet</vt:lpstr>
      <vt:lpstr>Quizlet Co to jest?</vt:lpstr>
      <vt:lpstr>Licencja i regulamin</vt:lpstr>
      <vt:lpstr>PowerPoint Presentation</vt:lpstr>
      <vt:lpstr>Logowanie i ustawienia</vt:lpstr>
      <vt:lpstr>PowerPoint Presentation</vt:lpstr>
      <vt:lpstr>PowerPoint Presentation</vt:lpstr>
      <vt:lpstr>PowerPoint Presentation</vt:lpstr>
      <vt:lpstr>PowerPoint Presentation</vt:lpstr>
      <vt:lpstr>Baza danych</vt:lpstr>
      <vt:lpstr>PowerPoint Presentation</vt:lpstr>
      <vt:lpstr>Tworzenie własnych quizów</vt:lpstr>
      <vt:lpstr>PowerPoint Presentation</vt:lpstr>
      <vt:lpstr>PowerPoint Presentation</vt:lpstr>
      <vt:lpstr>PowerPoint Presentation</vt:lpstr>
      <vt:lpstr>Dostępne funkcje</vt:lpstr>
      <vt:lpstr>PowerPoint Presentation</vt:lpstr>
      <vt:lpstr>PowerPoint Presentation</vt:lpstr>
      <vt:lpstr>Wady i zalety</vt:lpstr>
      <vt:lpstr>PowerPoint Presentation</vt:lpstr>
      <vt:lpstr>Pytania i odpowiedzi</vt:lpstr>
      <vt:lpstr>PowerPoint Presentation</vt:lpstr>
      <vt:lpstr>PowerPoint Presentation</vt:lpstr>
      <vt:lpstr>PowerPoint Presentation</vt:lpstr>
      <vt:lpstr>Dziękuję   Kontakt: webinaria@atos.net  Wszystkie grafiki i materiały wykorzystane w prezentacji pochodzą ze strony aplikacji Quizlet.</vt:lpstr>
    </vt:vector>
  </TitlesOfParts>
  <Company>Atos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A538060</dc:creator>
  <cp:lastModifiedBy>Brodalka, Anita</cp:lastModifiedBy>
  <cp:revision>64</cp:revision>
  <dcterms:created xsi:type="dcterms:W3CDTF">2020-05-13T12:50:27Z</dcterms:created>
  <dcterms:modified xsi:type="dcterms:W3CDTF">2020-06-19T12:20:02Z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16-06-2020</vt:lpwstr>
  </property>
  <property fmtid="{D5CDD505-2E9C-101B-9397-08002B2CF9AE}" pid="3" name="Author">
    <vt:lpwstr/>
  </property>
  <property fmtid="{D5CDD505-2E9C-101B-9397-08002B2CF9AE}" pid="4" name="GBU">
    <vt:lpwstr/>
  </property>
  <property fmtid="{D5CDD505-2E9C-101B-9397-08002B2CF9AE}" pid="5" name="Division">
    <vt:lpwstr/>
  </property>
  <property fmtid="{D5CDD505-2E9C-101B-9397-08002B2CF9AE}" pid="6" name="Department">
    <vt:lpwstr/>
  </property>
  <property fmtid="{D5CDD505-2E9C-101B-9397-08002B2CF9AE}" pid="7" name="Classification">
    <vt:lpwstr>© Atos - For internal use</vt:lpwstr>
  </property>
  <property fmtid="{D5CDD505-2E9C-101B-9397-08002B2CF9AE}" pid="8" name="MSIP_Label_112e00b9-34e2-4b26-a577-af1fd0f9f7ee_Enabled">
    <vt:lpwstr>True</vt:lpwstr>
  </property>
  <property fmtid="{D5CDD505-2E9C-101B-9397-08002B2CF9AE}" pid="9" name="MSIP_Label_112e00b9-34e2-4b26-a577-af1fd0f9f7ee_SiteId">
    <vt:lpwstr>33440fc6-b7c7-412c-bb73-0e70b0198d5a</vt:lpwstr>
  </property>
  <property fmtid="{D5CDD505-2E9C-101B-9397-08002B2CF9AE}" pid="10" name="MSIP_Label_112e00b9-34e2-4b26-a577-af1fd0f9f7ee_Owner">
    <vt:lpwstr>marcin.waszczuk@atos.net</vt:lpwstr>
  </property>
  <property fmtid="{D5CDD505-2E9C-101B-9397-08002B2CF9AE}" pid="11" name="MSIP_Label_112e00b9-34e2-4b26-a577-af1fd0f9f7ee_SetDate">
    <vt:lpwstr>2020-05-13T13:02:07.8424343Z</vt:lpwstr>
  </property>
  <property fmtid="{D5CDD505-2E9C-101B-9397-08002B2CF9AE}" pid="12" name="MSIP_Label_112e00b9-34e2-4b26-a577-af1fd0f9f7ee_Name">
    <vt:lpwstr>Atos For Internal Use</vt:lpwstr>
  </property>
  <property fmtid="{D5CDD505-2E9C-101B-9397-08002B2CF9AE}" pid="13" name="MSIP_Label_112e00b9-34e2-4b26-a577-af1fd0f9f7ee_Application">
    <vt:lpwstr>Microsoft Azure Information Protection</vt:lpwstr>
  </property>
  <property fmtid="{D5CDD505-2E9C-101B-9397-08002B2CF9AE}" pid="14" name="MSIP_Label_112e00b9-34e2-4b26-a577-af1fd0f9f7ee_ActionId">
    <vt:lpwstr>6f1111c1-0b13-4b5a-9539-c04950feb867</vt:lpwstr>
  </property>
  <property fmtid="{D5CDD505-2E9C-101B-9397-08002B2CF9AE}" pid="15" name="MSIP_Label_112e00b9-34e2-4b26-a577-af1fd0f9f7ee_Extended_MSFT_Method">
    <vt:lpwstr>Automatic</vt:lpwstr>
  </property>
  <property fmtid="{D5CDD505-2E9C-101B-9397-08002B2CF9AE}" pid="16" name="MSIP_Label_e463cba9-5f6c-478d-9329-7b2295e4e8ed_Enabled">
    <vt:lpwstr>True</vt:lpwstr>
  </property>
  <property fmtid="{D5CDD505-2E9C-101B-9397-08002B2CF9AE}" pid="17" name="MSIP_Label_e463cba9-5f6c-478d-9329-7b2295e4e8ed_SiteId">
    <vt:lpwstr>33440fc6-b7c7-412c-bb73-0e70b0198d5a</vt:lpwstr>
  </property>
  <property fmtid="{D5CDD505-2E9C-101B-9397-08002B2CF9AE}" pid="18" name="MSIP_Label_e463cba9-5f6c-478d-9329-7b2295e4e8ed_Owner">
    <vt:lpwstr>marcin.waszczuk@atos.net</vt:lpwstr>
  </property>
  <property fmtid="{D5CDD505-2E9C-101B-9397-08002B2CF9AE}" pid="19" name="MSIP_Label_e463cba9-5f6c-478d-9329-7b2295e4e8ed_SetDate">
    <vt:lpwstr>2020-05-13T13:02:07.8424343Z</vt:lpwstr>
  </property>
  <property fmtid="{D5CDD505-2E9C-101B-9397-08002B2CF9AE}" pid="20" name="MSIP_Label_e463cba9-5f6c-478d-9329-7b2295e4e8ed_Name">
    <vt:lpwstr>Atos For Internal Use - All Employees</vt:lpwstr>
  </property>
  <property fmtid="{D5CDD505-2E9C-101B-9397-08002B2CF9AE}" pid="21" name="MSIP_Label_e463cba9-5f6c-478d-9329-7b2295e4e8ed_Application">
    <vt:lpwstr>Microsoft Azure Information Protection</vt:lpwstr>
  </property>
  <property fmtid="{D5CDD505-2E9C-101B-9397-08002B2CF9AE}" pid="22" name="MSIP_Label_e463cba9-5f6c-478d-9329-7b2295e4e8ed_ActionId">
    <vt:lpwstr>6f1111c1-0b13-4b5a-9539-c04950feb867</vt:lpwstr>
  </property>
  <property fmtid="{D5CDD505-2E9C-101B-9397-08002B2CF9AE}" pid="23" name="MSIP_Label_e463cba9-5f6c-478d-9329-7b2295e4e8ed_Parent">
    <vt:lpwstr>112e00b9-34e2-4b26-a577-af1fd0f9f7ee</vt:lpwstr>
  </property>
  <property fmtid="{D5CDD505-2E9C-101B-9397-08002B2CF9AE}" pid="24" name="MSIP_Label_e463cba9-5f6c-478d-9329-7b2295e4e8ed_Extended_MSFT_Method">
    <vt:lpwstr>Automatic</vt:lpwstr>
  </property>
  <property fmtid="{D5CDD505-2E9C-101B-9397-08002B2CF9AE}" pid="25" name="Sensitivity">
    <vt:lpwstr>Atos For Internal Use Atos For Internal Use - All Employees</vt:lpwstr>
  </property>
  <property fmtid="{D5CDD505-2E9C-101B-9397-08002B2CF9AE}" pid="26" name="ContentTypeId">
    <vt:lpwstr>0x0101000DC2405DFB7D084B94F69BBBD08E4DC1</vt:lpwstr>
  </property>
</Properties>
</file>